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77" r:id="rId12"/>
  </p:sldIdLst>
  <p:sldSz cx="24377650" cy="13716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ato Light" panose="020F0302020204030203" pitchFamily="34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Light" panose="00000400000000000000" pitchFamily="2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5356">
          <p15:clr>
            <a:srgbClr val="A4A3A4"/>
          </p15:clr>
        </p15:guide>
        <p15:guide id="2" pos="7654">
          <p15:clr>
            <a:srgbClr val="A4A3A4"/>
          </p15:clr>
        </p15:guide>
        <p15:guide id="3">
          <p15:clr>
            <a:srgbClr val="A4A3A4"/>
          </p15:clr>
        </p15:guide>
        <p15:guide id="4" orient="horz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552" y="60"/>
      </p:cViewPr>
      <p:guideLst>
        <p:guide pos="15356"/>
        <p:guide pos="7654"/>
        <p:guide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6275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420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>
  <p:cSld name="Full Imag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>
            <a:spLocks noGrp="1"/>
          </p:cNvSpPr>
          <p:nvPr>
            <p:ph type="pic" idx="2"/>
          </p:nvPr>
        </p:nvSpPr>
        <p:spPr>
          <a:xfrm>
            <a:off x="-276644" y="-261256"/>
            <a:ext cx="24930938" cy="142385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lide">
  <p:cSld name="10_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>
            <a:spLocks noGrp="1"/>
          </p:cNvSpPr>
          <p:nvPr>
            <p:ph type="pic" idx="2"/>
          </p:nvPr>
        </p:nvSpPr>
        <p:spPr>
          <a:xfrm>
            <a:off x="10929257" y="4071572"/>
            <a:ext cx="5587767" cy="74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3" name="Google Shape;53;p17"/>
          <p:cNvSpPr>
            <a:spLocks noGrp="1"/>
          </p:cNvSpPr>
          <p:nvPr>
            <p:ph type="pic" idx="3"/>
          </p:nvPr>
        </p:nvSpPr>
        <p:spPr>
          <a:xfrm>
            <a:off x="17077080" y="4071571"/>
            <a:ext cx="5587767" cy="74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Slide">
  <p:cSld name="11_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>
            <a:spLocks noGrp="1"/>
          </p:cNvSpPr>
          <p:nvPr>
            <p:ph type="pic" idx="2"/>
          </p:nvPr>
        </p:nvSpPr>
        <p:spPr>
          <a:xfrm>
            <a:off x="1712800" y="4462272"/>
            <a:ext cx="7760384" cy="925372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Slide">
  <p:cSld name="12_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>
            <a:spLocks noGrp="1"/>
          </p:cNvSpPr>
          <p:nvPr>
            <p:ph type="pic" idx="2"/>
          </p:nvPr>
        </p:nvSpPr>
        <p:spPr>
          <a:xfrm>
            <a:off x="13978903" y="2127158"/>
            <a:ext cx="10398745" cy="946168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Slide">
  <p:cSld name="13_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>
            <a:spLocks noGrp="1"/>
          </p:cNvSpPr>
          <p:nvPr>
            <p:ph type="pic" idx="2"/>
          </p:nvPr>
        </p:nvSpPr>
        <p:spPr>
          <a:xfrm>
            <a:off x="0" y="2127158"/>
            <a:ext cx="10398745" cy="946168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Slide">
  <p:cSld name="14_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>
            <a:spLocks noGrp="1"/>
          </p:cNvSpPr>
          <p:nvPr>
            <p:ph type="pic" idx="2"/>
          </p:nvPr>
        </p:nvSpPr>
        <p:spPr>
          <a:xfrm>
            <a:off x="1836331" y="5537202"/>
            <a:ext cx="6607130" cy="65015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2" name="Google Shape;62;p21"/>
          <p:cNvSpPr>
            <a:spLocks noGrp="1"/>
          </p:cNvSpPr>
          <p:nvPr>
            <p:ph type="pic" idx="3"/>
          </p:nvPr>
        </p:nvSpPr>
        <p:spPr>
          <a:xfrm>
            <a:off x="8885260" y="1677273"/>
            <a:ext cx="6607130" cy="103614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" name="Google Shape;63;p21"/>
          <p:cNvSpPr>
            <a:spLocks noGrp="1"/>
          </p:cNvSpPr>
          <p:nvPr>
            <p:ph type="pic" idx="4"/>
          </p:nvPr>
        </p:nvSpPr>
        <p:spPr>
          <a:xfrm>
            <a:off x="15934190" y="1677273"/>
            <a:ext cx="6607130" cy="65015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Slide">
  <p:cSld name="15_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>
            <a:spLocks noGrp="1"/>
          </p:cNvSpPr>
          <p:nvPr>
            <p:ph type="pic" idx="2"/>
          </p:nvPr>
        </p:nvSpPr>
        <p:spPr>
          <a:xfrm>
            <a:off x="8885260" y="6858000"/>
            <a:ext cx="13623402" cy="518072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" name="Google Shape;66;p22"/>
          <p:cNvSpPr>
            <a:spLocks noGrp="1"/>
          </p:cNvSpPr>
          <p:nvPr>
            <p:ph type="pic" idx="3"/>
          </p:nvPr>
        </p:nvSpPr>
        <p:spPr>
          <a:xfrm>
            <a:off x="8885260" y="1677273"/>
            <a:ext cx="6607130" cy="476509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7" name="Google Shape;67;p22"/>
          <p:cNvSpPr>
            <a:spLocks noGrp="1"/>
          </p:cNvSpPr>
          <p:nvPr>
            <p:ph type="pic" idx="4"/>
          </p:nvPr>
        </p:nvSpPr>
        <p:spPr>
          <a:xfrm>
            <a:off x="1836330" y="1677273"/>
            <a:ext cx="6607130" cy="103614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Slide">
  <p:cSld name="16_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>
            <a:spLocks noGrp="1"/>
          </p:cNvSpPr>
          <p:nvPr>
            <p:ph type="pic" idx="2"/>
          </p:nvPr>
        </p:nvSpPr>
        <p:spPr>
          <a:xfrm>
            <a:off x="13500097" y="2244436"/>
            <a:ext cx="10877553" cy="922712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0" name="Google Shape;70;p23"/>
          <p:cNvSpPr>
            <a:spLocks noGrp="1"/>
          </p:cNvSpPr>
          <p:nvPr>
            <p:ph type="pic" idx="3"/>
          </p:nvPr>
        </p:nvSpPr>
        <p:spPr>
          <a:xfrm>
            <a:off x="2088581" y="4572000"/>
            <a:ext cx="11034991" cy="68995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Slide">
  <p:cSld name="17_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>
            <a:spLocks noGrp="1"/>
          </p:cNvSpPr>
          <p:nvPr>
            <p:ph type="pic" idx="2"/>
          </p:nvPr>
        </p:nvSpPr>
        <p:spPr>
          <a:xfrm>
            <a:off x="16160588" y="2501298"/>
            <a:ext cx="4901127" cy="864979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Slide">
  <p:cSld name="20_Sli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>
            <a:spLocks noGrp="1"/>
          </p:cNvSpPr>
          <p:nvPr>
            <p:ph type="pic" idx="2"/>
          </p:nvPr>
        </p:nvSpPr>
        <p:spPr>
          <a:xfrm>
            <a:off x="9619488" y="0"/>
            <a:ext cx="14758162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Slide">
  <p:cSld name="19_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13284874" y="2171589"/>
            <a:ext cx="13982742" cy="87607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">
  <p:cSld name="1_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>
            <a:spLocks noGrp="1"/>
          </p:cNvSpPr>
          <p:nvPr>
            <p:ph type="pic" idx="2"/>
          </p:nvPr>
        </p:nvSpPr>
        <p:spPr>
          <a:xfrm>
            <a:off x="9267470" y="1217135"/>
            <a:ext cx="13053490" cy="420620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ide">
  <p:cSld name="2_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>
            <a:spLocks noGrp="1"/>
          </p:cNvSpPr>
          <p:nvPr>
            <p:ph type="pic" idx="2"/>
          </p:nvPr>
        </p:nvSpPr>
        <p:spPr>
          <a:xfrm>
            <a:off x="2056689" y="1217135"/>
            <a:ext cx="9641325" cy="420620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12"/>
          <p:cNvSpPr>
            <a:spLocks noGrp="1"/>
          </p:cNvSpPr>
          <p:nvPr>
            <p:ph type="pic" idx="3"/>
          </p:nvPr>
        </p:nvSpPr>
        <p:spPr>
          <a:xfrm>
            <a:off x="12679638" y="1217135"/>
            <a:ext cx="9641325" cy="420620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ide">
  <p:cSld name="3_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>
            <a:spLocks noGrp="1"/>
          </p:cNvSpPr>
          <p:nvPr>
            <p:ph type="pic" idx="2"/>
          </p:nvPr>
        </p:nvSpPr>
        <p:spPr>
          <a:xfrm>
            <a:off x="1296933" y="1217135"/>
            <a:ext cx="6971881" cy="60584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" name="Google Shape;41;p13"/>
          <p:cNvSpPr>
            <a:spLocks noGrp="1"/>
          </p:cNvSpPr>
          <p:nvPr>
            <p:ph type="pic" idx="3"/>
          </p:nvPr>
        </p:nvSpPr>
        <p:spPr>
          <a:xfrm>
            <a:off x="8702885" y="1214089"/>
            <a:ext cx="6971881" cy="60614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2" name="Google Shape;42;p13"/>
          <p:cNvSpPr>
            <a:spLocks noGrp="1"/>
          </p:cNvSpPr>
          <p:nvPr>
            <p:ph type="pic" idx="4"/>
          </p:nvPr>
        </p:nvSpPr>
        <p:spPr>
          <a:xfrm>
            <a:off x="16108837" y="1214088"/>
            <a:ext cx="6971881" cy="60614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lide">
  <p:cSld name="6_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>
            <a:spLocks noGrp="1"/>
          </p:cNvSpPr>
          <p:nvPr>
            <p:ph type="pic" idx="2"/>
          </p:nvPr>
        </p:nvSpPr>
        <p:spPr>
          <a:xfrm>
            <a:off x="6997148" y="-1"/>
            <a:ext cx="6443524" cy="91440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lide">
  <p:cSld name="8_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>
            <a:spLocks noGrp="1"/>
          </p:cNvSpPr>
          <p:nvPr>
            <p:ph type="pic" idx="2"/>
          </p:nvPr>
        </p:nvSpPr>
        <p:spPr>
          <a:xfrm>
            <a:off x="1641617" y="5322617"/>
            <a:ext cx="10547208" cy="671611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lide">
  <p:cSld name="9_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>
            <a:spLocks noGrp="1"/>
          </p:cNvSpPr>
          <p:nvPr>
            <p:ph type="pic" idx="2"/>
          </p:nvPr>
        </p:nvSpPr>
        <p:spPr>
          <a:xfrm>
            <a:off x="1712801" y="7350035"/>
            <a:ext cx="6546578" cy="484196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9" name="Google Shape;49;p16"/>
          <p:cNvSpPr>
            <a:spLocks noGrp="1"/>
          </p:cNvSpPr>
          <p:nvPr>
            <p:ph type="pic" idx="3"/>
          </p:nvPr>
        </p:nvSpPr>
        <p:spPr>
          <a:xfrm>
            <a:off x="8915535" y="7350035"/>
            <a:ext cx="6546578" cy="484196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0" name="Google Shape;50;p16"/>
          <p:cNvSpPr>
            <a:spLocks noGrp="1"/>
          </p:cNvSpPr>
          <p:nvPr>
            <p:ph type="pic" idx="4"/>
          </p:nvPr>
        </p:nvSpPr>
        <p:spPr>
          <a:xfrm>
            <a:off x="16118269" y="7350035"/>
            <a:ext cx="6546578" cy="484196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98"/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23494315" y="610541"/>
            <a:ext cx="924796" cy="492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r>
              <a:rPr lang="en-US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2869"/>
            <a:ext cx="24389183" cy="1412841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6"/>
          <p:cNvSpPr/>
          <p:nvPr/>
        </p:nvSpPr>
        <p:spPr>
          <a:xfrm>
            <a:off x="0" y="-723900"/>
            <a:ext cx="24555450" cy="14852319"/>
          </a:xfrm>
          <a:prstGeom prst="rect">
            <a:avLst/>
          </a:prstGeom>
          <a:solidFill>
            <a:schemeClr val="accent1">
              <a:alpha val="7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6"/>
          <p:cNvSpPr txBox="1"/>
          <p:nvPr/>
        </p:nvSpPr>
        <p:spPr>
          <a:xfrm>
            <a:off x="2347158" y="8388402"/>
            <a:ext cx="18467215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 MYTHS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 ENTREPRENEURSHIP</a:t>
            </a:r>
            <a:endParaRPr/>
          </a:p>
        </p:txBody>
      </p:sp>
      <p:sp>
        <p:nvSpPr>
          <p:cNvPr id="83" name="Google Shape;83;p26"/>
          <p:cNvSpPr txBox="1"/>
          <p:nvPr/>
        </p:nvSpPr>
        <p:spPr>
          <a:xfrm>
            <a:off x="12784975" y="1298448"/>
            <a:ext cx="10294819" cy="132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GREG COLLINS</a:t>
            </a:r>
            <a:endParaRPr/>
          </a:p>
        </p:txBody>
      </p:sp>
      <p:cxnSp>
        <p:nvCxnSpPr>
          <p:cNvPr id="84" name="Google Shape;84;p26"/>
          <p:cNvCxnSpPr/>
          <p:nvPr/>
        </p:nvCxnSpPr>
        <p:spPr>
          <a:xfrm rot="10800000">
            <a:off x="1719419" y="8143257"/>
            <a:ext cx="0" cy="3803904"/>
          </a:xfrm>
          <a:prstGeom prst="straightConnector1">
            <a:avLst/>
          </a:prstGeom>
          <a:noFill/>
          <a:ln w="1270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/>
        </p:nvSpPr>
        <p:spPr>
          <a:xfrm>
            <a:off x="7686144" y="3446666"/>
            <a:ext cx="10198795" cy="134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Lato Light"/>
                <a:sym typeface="Lato Light"/>
              </a:rPr>
              <a:t>WAY WE’VE ALWAYS</a:t>
            </a:r>
          </a:p>
          <a:p>
            <a:pPr marL="0" marR="0" lvl="0" indent="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Lato Light"/>
                <a:sym typeface="Lato Light"/>
              </a:rPr>
              <a:t>DONE THINGS</a:t>
            </a:r>
            <a:endParaRPr dirty="0"/>
          </a:p>
        </p:txBody>
      </p:sp>
      <p:sp>
        <p:nvSpPr>
          <p:cNvPr id="168" name="Google Shape;168;p34"/>
          <p:cNvSpPr txBox="1"/>
          <p:nvPr/>
        </p:nvSpPr>
        <p:spPr>
          <a:xfrm>
            <a:off x="1202977" y="723832"/>
            <a:ext cx="21149023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dk2"/>
                </a:solidFill>
                <a:latin typeface="Montserrat"/>
                <a:sym typeface="Montserrat"/>
              </a:rPr>
              <a:t>IDENTIFY CONVENTIONAL WISDOM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38D5D2B-C9FE-9858-F239-BBD424F5165C}"/>
              </a:ext>
            </a:extLst>
          </p:cNvPr>
          <p:cNvSpPr/>
          <p:nvPr/>
        </p:nvSpPr>
        <p:spPr>
          <a:xfrm>
            <a:off x="7551025" y="5367287"/>
            <a:ext cx="6451600" cy="6056432"/>
          </a:xfrm>
          <a:prstGeom prst="ellipse">
            <a:avLst/>
          </a:prstGeom>
          <a:noFill/>
          <a:ln w="1174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A7491F-8A5F-5DB1-637B-6455EE9E908B}"/>
              </a:ext>
            </a:extLst>
          </p:cNvPr>
          <p:cNvSpPr/>
          <p:nvPr/>
        </p:nvSpPr>
        <p:spPr>
          <a:xfrm>
            <a:off x="9559742" y="2107681"/>
            <a:ext cx="6451600" cy="6056432"/>
          </a:xfrm>
          <a:prstGeom prst="ellipse">
            <a:avLst/>
          </a:prstGeom>
          <a:noFill/>
          <a:ln w="1174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172AAC-AF32-649E-5FD6-0F1D4B2A9BCE}"/>
              </a:ext>
            </a:extLst>
          </p:cNvPr>
          <p:cNvSpPr/>
          <p:nvPr/>
        </p:nvSpPr>
        <p:spPr>
          <a:xfrm>
            <a:off x="11568459" y="5446176"/>
            <a:ext cx="6451600" cy="6056432"/>
          </a:xfrm>
          <a:prstGeom prst="ellipse">
            <a:avLst/>
          </a:prstGeom>
          <a:noFill/>
          <a:ln w="1174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65;p34">
            <a:extLst>
              <a:ext uri="{FF2B5EF4-FFF2-40B4-BE49-F238E27FC236}">
                <a16:creationId xmlns:a16="http://schemas.microsoft.com/office/drawing/2014/main" id="{EEB4C168-D5C2-1093-703F-055198A19283}"/>
              </a:ext>
            </a:extLst>
          </p:cNvPr>
          <p:cNvSpPr txBox="1"/>
          <p:nvPr/>
        </p:nvSpPr>
        <p:spPr>
          <a:xfrm>
            <a:off x="4722280" y="8243002"/>
            <a:ext cx="10198795" cy="7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Lato Light"/>
                <a:sym typeface="Lato Light"/>
              </a:rPr>
              <a:t>FASHIONABLE</a:t>
            </a:r>
            <a:endParaRPr dirty="0"/>
          </a:p>
        </p:txBody>
      </p:sp>
      <p:sp>
        <p:nvSpPr>
          <p:cNvPr id="7" name="Google Shape;165;p34">
            <a:extLst>
              <a:ext uri="{FF2B5EF4-FFF2-40B4-BE49-F238E27FC236}">
                <a16:creationId xmlns:a16="http://schemas.microsoft.com/office/drawing/2014/main" id="{A3A5C66D-80AE-64B0-657B-907D74B3CA04}"/>
              </a:ext>
            </a:extLst>
          </p:cNvPr>
          <p:cNvSpPr txBox="1"/>
          <p:nvPr/>
        </p:nvSpPr>
        <p:spPr>
          <a:xfrm>
            <a:off x="11861962" y="8255091"/>
            <a:ext cx="10198795" cy="7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Lato Light"/>
                <a:sym typeface="Lato Light"/>
              </a:rPr>
              <a:t>SOCIALLY ACCEPTABLE</a:t>
            </a:r>
            <a:endParaRPr dirty="0"/>
          </a:p>
        </p:txBody>
      </p:sp>
      <p:cxnSp>
        <p:nvCxnSpPr>
          <p:cNvPr id="8" name="Google Shape;173;p34">
            <a:extLst>
              <a:ext uri="{FF2B5EF4-FFF2-40B4-BE49-F238E27FC236}">
                <a16:creationId xmlns:a16="http://schemas.microsoft.com/office/drawing/2014/main" id="{E2F7F661-919B-191F-240D-35BBB45A88B9}"/>
              </a:ext>
            </a:extLst>
          </p:cNvPr>
          <p:cNvCxnSpPr>
            <a:cxnSpLocks/>
          </p:cNvCxnSpPr>
          <p:nvPr/>
        </p:nvCxnSpPr>
        <p:spPr>
          <a:xfrm>
            <a:off x="7686144" y="4343400"/>
            <a:ext cx="5201181" cy="2971800"/>
          </a:xfrm>
          <a:prstGeom prst="straightConnector1">
            <a:avLst/>
          </a:prstGeom>
          <a:noFill/>
          <a:ln w="254000" cap="flat" cmpd="sng">
            <a:solidFill>
              <a:srgbClr val="92D05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284313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2869"/>
            <a:ext cx="24389183" cy="1412841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7"/>
          <p:cNvSpPr/>
          <p:nvPr/>
        </p:nvSpPr>
        <p:spPr>
          <a:xfrm>
            <a:off x="0" y="-723900"/>
            <a:ext cx="24555450" cy="14852319"/>
          </a:xfrm>
          <a:prstGeom prst="rect">
            <a:avLst/>
          </a:prstGeom>
          <a:solidFill>
            <a:schemeClr val="accent1">
              <a:alpha val="7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7"/>
          <p:cNvSpPr txBox="1"/>
          <p:nvPr/>
        </p:nvSpPr>
        <p:spPr>
          <a:xfrm>
            <a:off x="2347158" y="8844880"/>
            <a:ext cx="18467215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Questions?</a:t>
            </a:r>
            <a:endParaRPr dirty="0"/>
          </a:p>
        </p:txBody>
      </p:sp>
      <p:sp>
        <p:nvSpPr>
          <p:cNvPr id="93" name="Google Shape;93;p27"/>
          <p:cNvSpPr txBox="1"/>
          <p:nvPr/>
        </p:nvSpPr>
        <p:spPr>
          <a:xfrm>
            <a:off x="12784975" y="1298448"/>
            <a:ext cx="10294819" cy="132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GREG COLLINS</a:t>
            </a:r>
            <a:endParaRPr/>
          </a:p>
        </p:txBody>
      </p:sp>
      <p:cxnSp>
        <p:nvCxnSpPr>
          <p:cNvPr id="94" name="Google Shape;94;p27"/>
          <p:cNvCxnSpPr/>
          <p:nvPr/>
        </p:nvCxnSpPr>
        <p:spPr>
          <a:xfrm rot="10800000">
            <a:off x="1719419" y="8143257"/>
            <a:ext cx="0" cy="3803904"/>
          </a:xfrm>
          <a:prstGeom prst="straightConnector1">
            <a:avLst/>
          </a:prstGeom>
          <a:noFill/>
          <a:ln w="1270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3653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2869"/>
            <a:ext cx="24389183" cy="1412841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7"/>
          <p:cNvSpPr/>
          <p:nvPr/>
        </p:nvSpPr>
        <p:spPr>
          <a:xfrm>
            <a:off x="0" y="-723900"/>
            <a:ext cx="24555450" cy="14852319"/>
          </a:xfrm>
          <a:prstGeom prst="rect">
            <a:avLst/>
          </a:prstGeom>
          <a:solidFill>
            <a:schemeClr val="accent1">
              <a:alpha val="7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7"/>
          <p:cNvSpPr txBox="1"/>
          <p:nvPr/>
        </p:nvSpPr>
        <p:spPr>
          <a:xfrm>
            <a:off x="2347158" y="8844880"/>
            <a:ext cx="18467215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/>
          </a:p>
        </p:txBody>
      </p:sp>
      <p:sp>
        <p:nvSpPr>
          <p:cNvPr id="93" name="Google Shape;93;p27"/>
          <p:cNvSpPr txBox="1"/>
          <p:nvPr/>
        </p:nvSpPr>
        <p:spPr>
          <a:xfrm>
            <a:off x="12784975" y="1298448"/>
            <a:ext cx="10294819" cy="132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GREG COLLINS</a:t>
            </a:r>
            <a:endParaRPr/>
          </a:p>
        </p:txBody>
      </p:sp>
      <p:cxnSp>
        <p:nvCxnSpPr>
          <p:cNvPr id="94" name="Google Shape;94;p27"/>
          <p:cNvCxnSpPr/>
          <p:nvPr/>
        </p:nvCxnSpPr>
        <p:spPr>
          <a:xfrm rot="10800000">
            <a:off x="1719419" y="8143257"/>
            <a:ext cx="0" cy="3803904"/>
          </a:xfrm>
          <a:prstGeom prst="straightConnector1">
            <a:avLst/>
          </a:prstGeom>
          <a:noFill/>
          <a:ln w="1270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2869"/>
            <a:ext cx="24389183" cy="1412841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8"/>
          <p:cNvSpPr/>
          <p:nvPr/>
        </p:nvSpPr>
        <p:spPr>
          <a:xfrm>
            <a:off x="0" y="-495300"/>
            <a:ext cx="24555450" cy="14623719"/>
          </a:xfrm>
          <a:prstGeom prst="rect">
            <a:avLst/>
          </a:prstGeom>
          <a:solidFill>
            <a:schemeClr val="accent1">
              <a:alpha val="7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8"/>
          <p:cNvSpPr txBox="1"/>
          <p:nvPr/>
        </p:nvSpPr>
        <p:spPr>
          <a:xfrm>
            <a:off x="2955217" y="4149879"/>
            <a:ext cx="18467215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Myth #1</a:t>
            </a:r>
            <a:endParaRPr/>
          </a:p>
        </p:txBody>
      </p:sp>
      <p:sp>
        <p:nvSpPr>
          <p:cNvPr id="103" name="Google Shape;103;p28"/>
          <p:cNvSpPr txBox="1"/>
          <p:nvPr/>
        </p:nvSpPr>
        <p:spPr>
          <a:xfrm>
            <a:off x="12784975" y="1298448"/>
            <a:ext cx="10294819" cy="132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GREG COLLINS</a:t>
            </a:r>
            <a:endParaRPr/>
          </a:p>
        </p:txBody>
      </p:sp>
      <p:cxnSp>
        <p:nvCxnSpPr>
          <p:cNvPr id="104" name="Google Shape;104;p28"/>
          <p:cNvCxnSpPr/>
          <p:nvPr/>
        </p:nvCxnSpPr>
        <p:spPr>
          <a:xfrm rot="10800000">
            <a:off x="1724338" y="3962400"/>
            <a:ext cx="0" cy="7188342"/>
          </a:xfrm>
          <a:prstGeom prst="straightConnector1">
            <a:avLst/>
          </a:prstGeom>
          <a:noFill/>
          <a:ln w="1270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p28"/>
          <p:cNvSpPr txBox="1"/>
          <p:nvPr/>
        </p:nvSpPr>
        <p:spPr>
          <a:xfrm>
            <a:off x="2533650" y="8311335"/>
            <a:ext cx="19221449" cy="64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my business doesn’t go as planned, it’s a failure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2869"/>
            <a:ext cx="24389183" cy="1412841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9"/>
          <p:cNvSpPr/>
          <p:nvPr/>
        </p:nvSpPr>
        <p:spPr>
          <a:xfrm>
            <a:off x="0" y="-495300"/>
            <a:ext cx="24555450" cy="14623719"/>
          </a:xfrm>
          <a:prstGeom prst="rect">
            <a:avLst/>
          </a:prstGeom>
          <a:solidFill>
            <a:schemeClr val="accent1">
              <a:alpha val="7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9"/>
          <p:cNvSpPr txBox="1"/>
          <p:nvPr/>
        </p:nvSpPr>
        <p:spPr>
          <a:xfrm>
            <a:off x="2955217" y="4149879"/>
            <a:ext cx="18467215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Myth #2</a:t>
            </a:r>
            <a:endParaRPr/>
          </a:p>
        </p:txBody>
      </p:sp>
      <p:sp>
        <p:nvSpPr>
          <p:cNvPr id="114" name="Google Shape;114;p29"/>
          <p:cNvSpPr txBox="1"/>
          <p:nvPr/>
        </p:nvSpPr>
        <p:spPr>
          <a:xfrm>
            <a:off x="12784975" y="1298448"/>
            <a:ext cx="10294819" cy="132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GREG COLLINS</a:t>
            </a:r>
            <a:endParaRPr/>
          </a:p>
        </p:txBody>
      </p:sp>
      <p:cxnSp>
        <p:nvCxnSpPr>
          <p:cNvPr id="115" name="Google Shape;115;p29"/>
          <p:cNvCxnSpPr/>
          <p:nvPr/>
        </p:nvCxnSpPr>
        <p:spPr>
          <a:xfrm rot="10800000">
            <a:off x="1724338" y="3962400"/>
            <a:ext cx="0" cy="7188342"/>
          </a:xfrm>
          <a:prstGeom prst="straightConnector1">
            <a:avLst/>
          </a:prstGeom>
          <a:noFill/>
          <a:ln w="1270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29"/>
          <p:cNvSpPr txBox="1"/>
          <p:nvPr/>
        </p:nvSpPr>
        <p:spPr>
          <a:xfrm>
            <a:off x="2578099" y="7165465"/>
            <a:ext cx="19221449" cy="243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make a lot of money on the internet just sitting in front of your computer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2869"/>
            <a:ext cx="24389183" cy="1412841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0"/>
          <p:cNvSpPr/>
          <p:nvPr/>
        </p:nvSpPr>
        <p:spPr>
          <a:xfrm>
            <a:off x="0" y="-495300"/>
            <a:ext cx="24555450" cy="14623719"/>
          </a:xfrm>
          <a:prstGeom prst="rect">
            <a:avLst/>
          </a:prstGeom>
          <a:solidFill>
            <a:schemeClr val="accent1">
              <a:alpha val="7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0"/>
          <p:cNvSpPr txBox="1"/>
          <p:nvPr/>
        </p:nvSpPr>
        <p:spPr>
          <a:xfrm>
            <a:off x="2955217" y="4149879"/>
            <a:ext cx="18467215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Myth #3</a:t>
            </a:r>
            <a:endParaRPr/>
          </a:p>
        </p:txBody>
      </p:sp>
      <p:sp>
        <p:nvSpPr>
          <p:cNvPr id="125" name="Google Shape;125;p30"/>
          <p:cNvSpPr txBox="1"/>
          <p:nvPr/>
        </p:nvSpPr>
        <p:spPr>
          <a:xfrm>
            <a:off x="12784975" y="1298448"/>
            <a:ext cx="10294819" cy="132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GREG COLLINS</a:t>
            </a:r>
            <a:endParaRPr/>
          </a:p>
        </p:txBody>
      </p:sp>
      <p:cxnSp>
        <p:nvCxnSpPr>
          <p:cNvPr id="126" name="Google Shape;126;p30"/>
          <p:cNvCxnSpPr/>
          <p:nvPr/>
        </p:nvCxnSpPr>
        <p:spPr>
          <a:xfrm rot="10800000">
            <a:off x="1724338" y="3962400"/>
            <a:ext cx="0" cy="7188342"/>
          </a:xfrm>
          <a:prstGeom prst="straightConnector1">
            <a:avLst/>
          </a:prstGeom>
          <a:noFill/>
          <a:ln w="1270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" name="Google Shape;127;p30"/>
          <p:cNvSpPr txBox="1"/>
          <p:nvPr/>
        </p:nvSpPr>
        <p:spPr>
          <a:xfrm>
            <a:off x="2578099" y="7165465"/>
            <a:ext cx="19221449" cy="118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should always be paid for your work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2869"/>
            <a:ext cx="24389183" cy="1412841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1"/>
          <p:cNvSpPr/>
          <p:nvPr/>
        </p:nvSpPr>
        <p:spPr>
          <a:xfrm>
            <a:off x="0" y="-495300"/>
            <a:ext cx="24555450" cy="14623719"/>
          </a:xfrm>
          <a:prstGeom prst="rect">
            <a:avLst/>
          </a:prstGeom>
          <a:solidFill>
            <a:schemeClr val="accent1">
              <a:alpha val="7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1"/>
          <p:cNvSpPr txBox="1"/>
          <p:nvPr/>
        </p:nvSpPr>
        <p:spPr>
          <a:xfrm>
            <a:off x="2955217" y="4149879"/>
            <a:ext cx="18467215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Myth #4</a:t>
            </a:r>
            <a:endParaRPr/>
          </a:p>
        </p:txBody>
      </p:sp>
      <p:sp>
        <p:nvSpPr>
          <p:cNvPr id="136" name="Google Shape;136;p31"/>
          <p:cNvSpPr txBox="1"/>
          <p:nvPr/>
        </p:nvSpPr>
        <p:spPr>
          <a:xfrm>
            <a:off x="12784975" y="1298448"/>
            <a:ext cx="10294819" cy="132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GREG COLLINS</a:t>
            </a:r>
            <a:endParaRPr/>
          </a:p>
        </p:txBody>
      </p:sp>
      <p:cxnSp>
        <p:nvCxnSpPr>
          <p:cNvPr id="137" name="Google Shape;137;p31"/>
          <p:cNvCxnSpPr/>
          <p:nvPr/>
        </p:nvCxnSpPr>
        <p:spPr>
          <a:xfrm rot="10800000">
            <a:off x="1724338" y="3962400"/>
            <a:ext cx="0" cy="7188342"/>
          </a:xfrm>
          <a:prstGeom prst="straightConnector1">
            <a:avLst/>
          </a:prstGeom>
          <a:noFill/>
          <a:ln w="1270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8" name="Google Shape;138;p31"/>
          <p:cNvSpPr txBox="1"/>
          <p:nvPr/>
        </p:nvSpPr>
        <p:spPr>
          <a:xfrm>
            <a:off x="2578099" y="7165465"/>
            <a:ext cx="19221449" cy="118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dollar spent on a business idea is “lost”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2869"/>
            <a:ext cx="24389183" cy="1412841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2"/>
          <p:cNvSpPr/>
          <p:nvPr/>
        </p:nvSpPr>
        <p:spPr>
          <a:xfrm>
            <a:off x="0" y="-495300"/>
            <a:ext cx="24555450" cy="14623719"/>
          </a:xfrm>
          <a:prstGeom prst="rect">
            <a:avLst/>
          </a:prstGeom>
          <a:solidFill>
            <a:schemeClr val="accent1">
              <a:alpha val="7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2"/>
          <p:cNvSpPr txBox="1"/>
          <p:nvPr/>
        </p:nvSpPr>
        <p:spPr>
          <a:xfrm>
            <a:off x="2955217" y="4149879"/>
            <a:ext cx="18467215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Myth #5</a:t>
            </a:r>
            <a:endParaRPr/>
          </a:p>
        </p:txBody>
      </p:sp>
      <p:sp>
        <p:nvSpPr>
          <p:cNvPr id="147" name="Google Shape;147;p32"/>
          <p:cNvSpPr txBox="1"/>
          <p:nvPr/>
        </p:nvSpPr>
        <p:spPr>
          <a:xfrm>
            <a:off x="12784975" y="1298448"/>
            <a:ext cx="10294819" cy="132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GREG COLLINS</a:t>
            </a:r>
            <a:endParaRPr/>
          </a:p>
        </p:txBody>
      </p:sp>
      <p:cxnSp>
        <p:nvCxnSpPr>
          <p:cNvPr id="148" name="Google Shape;148;p32"/>
          <p:cNvCxnSpPr/>
          <p:nvPr/>
        </p:nvCxnSpPr>
        <p:spPr>
          <a:xfrm rot="10800000">
            <a:off x="1724338" y="3962400"/>
            <a:ext cx="0" cy="7188342"/>
          </a:xfrm>
          <a:prstGeom prst="straightConnector1">
            <a:avLst/>
          </a:prstGeom>
          <a:noFill/>
          <a:ln w="1270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9" name="Google Shape;149;p32"/>
          <p:cNvSpPr txBox="1"/>
          <p:nvPr/>
        </p:nvSpPr>
        <p:spPr>
          <a:xfrm>
            <a:off x="2578099" y="7165465"/>
            <a:ext cx="19221449" cy="118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should start a cool company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2869"/>
            <a:ext cx="24389183" cy="1412841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3"/>
          <p:cNvSpPr/>
          <p:nvPr/>
        </p:nvSpPr>
        <p:spPr>
          <a:xfrm>
            <a:off x="0" y="-495300"/>
            <a:ext cx="24555450" cy="14623719"/>
          </a:xfrm>
          <a:prstGeom prst="rect">
            <a:avLst/>
          </a:prstGeom>
          <a:solidFill>
            <a:schemeClr val="accent1">
              <a:alpha val="7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3"/>
          <p:cNvSpPr txBox="1"/>
          <p:nvPr/>
        </p:nvSpPr>
        <p:spPr>
          <a:xfrm>
            <a:off x="2955217" y="6033077"/>
            <a:ext cx="18467215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contradiction of entrepreneurship</a:t>
            </a:r>
            <a:endParaRPr dirty="0"/>
          </a:p>
        </p:txBody>
      </p:sp>
      <p:sp>
        <p:nvSpPr>
          <p:cNvPr id="158" name="Google Shape;158;p33"/>
          <p:cNvSpPr txBox="1"/>
          <p:nvPr/>
        </p:nvSpPr>
        <p:spPr>
          <a:xfrm>
            <a:off x="12784975" y="1298448"/>
            <a:ext cx="10294819" cy="132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GREG COLLINS</a:t>
            </a:r>
            <a:endParaRPr/>
          </a:p>
        </p:txBody>
      </p:sp>
      <p:cxnSp>
        <p:nvCxnSpPr>
          <p:cNvPr id="159" name="Google Shape;159;p33"/>
          <p:cNvCxnSpPr/>
          <p:nvPr/>
        </p:nvCxnSpPr>
        <p:spPr>
          <a:xfrm rot="10800000">
            <a:off x="1724338" y="3962400"/>
            <a:ext cx="0" cy="7188342"/>
          </a:xfrm>
          <a:prstGeom prst="straightConnector1">
            <a:avLst/>
          </a:prstGeom>
          <a:noFill/>
          <a:ln w="1270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/>
          <p:nvPr/>
        </p:nvSpPr>
        <p:spPr>
          <a:xfrm>
            <a:off x="8557522" y="11812354"/>
            <a:ext cx="89965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POTENTIAL PROFIT$</a:t>
            </a:r>
            <a:endParaRPr/>
          </a:p>
        </p:txBody>
      </p:sp>
      <p:sp>
        <p:nvSpPr>
          <p:cNvPr id="165" name="Google Shape;165;p34"/>
          <p:cNvSpPr txBox="1"/>
          <p:nvPr/>
        </p:nvSpPr>
        <p:spPr>
          <a:xfrm>
            <a:off x="982844" y="2848046"/>
            <a:ext cx="10198795" cy="61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TOTALLY COOL</a:t>
            </a:r>
            <a:endParaRPr/>
          </a:p>
        </p:txBody>
      </p:sp>
      <p:cxnSp>
        <p:nvCxnSpPr>
          <p:cNvPr id="166" name="Google Shape;166;p34"/>
          <p:cNvCxnSpPr/>
          <p:nvPr/>
        </p:nvCxnSpPr>
        <p:spPr>
          <a:xfrm>
            <a:off x="5670922" y="3067050"/>
            <a:ext cx="0" cy="8058150"/>
          </a:xfrm>
          <a:prstGeom prst="straightConnector1">
            <a:avLst/>
          </a:prstGeom>
          <a:noFill/>
          <a:ln w="666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7" name="Google Shape;167;p34"/>
          <p:cNvCxnSpPr/>
          <p:nvPr/>
        </p:nvCxnSpPr>
        <p:spPr>
          <a:xfrm rot="10800000">
            <a:off x="5670922" y="11125200"/>
            <a:ext cx="14274428" cy="0"/>
          </a:xfrm>
          <a:prstGeom prst="straightConnector1">
            <a:avLst/>
          </a:prstGeom>
          <a:noFill/>
          <a:ln w="666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34"/>
          <p:cNvSpPr txBox="1"/>
          <p:nvPr/>
        </p:nvSpPr>
        <p:spPr>
          <a:xfrm>
            <a:off x="6302375" y="723832"/>
            <a:ext cx="117729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COOL  vs. LAME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Businesses</a:t>
            </a:r>
            <a:endParaRPr/>
          </a:p>
        </p:txBody>
      </p:sp>
      <p:sp>
        <p:nvSpPr>
          <p:cNvPr id="169" name="Google Shape;169;p34"/>
          <p:cNvSpPr txBox="1"/>
          <p:nvPr/>
        </p:nvSpPr>
        <p:spPr>
          <a:xfrm>
            <a:off x="411343" y="6815608"/>
            <a:ext cx="10198795" cy="61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MARGINALLY COOL</a:t>
            </a:r>
            <a:endParaRPr/>
          </a:p>
        </p:txBody>
      </p:sp>
      <p:sp>
        <p:nvSpPr>
          <p:cNvPr id="170" name="Google Shape;170;p34"/>
          <p:cNvSpPr txBox="1"/>
          <p:nvPr/>
        </p:nvSpPr>
        <p:spPr>
          <a:xfrm>
            <a:off x="1202977" y="10726086"/>
            <a:ext cx="10198795" cy="61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TOTALLY LAME</a:t>
            </a:r>
            <a:endParaRPr/>
          </a:p>
        </p:txBody>
      </p:sp>
      <p:cxnSp>
        <p:nvCxnSpPr>
          <p:cNvPr id="171" name="Google Shape;171;p34"/>
          <p:cNvCxnSpPr/>
          <p:nvPr/>
        </p:nvCxnSpPr>
        <p:spPr>
          <a:xfrm rot="10800000">
            <a:off x="5270872" y="3080905"/>
            <a:ext cx="811369" cy="0"/>
          </a:xfrm>
          <a:prstGeom prst="straightConnector1">
            <a:avLst/>
          </a:prstGeom>
          <a:noFill/>
          <a:ln w="666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34"/>
          <p:cNvCxnSpPr/>
          <p:nvPr/>
        </p:nvCxnSpPr>
        <p:spPr>
          <a:xfrm rot="10800000">
            <a:off x="5265237" y="7138555"/>
            <a:ext cx="811369" cy="0"/>
          </a:xfrm>
          <a:prstGeom prst="straightConnector1">
            <a:avLst/>
          </a:prstGeom>
          <a:noFill/>
          <a:ln w="666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34"/>
          <p:cNvCxnSpPr/>
          <p:nvPr/>
        </p:nvCxnSpPr>
        <p:spPr>
          <a:xfrm>
            <a:off x="6457950" y="3276600"/>
            <a:ext cx="12573000" cy="7010400"/>
          </a:xfrm>
          <a:prstGeom prst="straightConnector1">
            <a:avLst/>
          </a:prstGeom>
          <a:noFill/>
          <a:ln w="254000" cap="flat" cmpd="sng">
            <a:solidFill>
              <a:srgbClr val="92D05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N - Muna Dark">
      <a:dk1>
        <a:srgbClr val="FFFFFF"/>
      </a:dk1>
      <a:lt1>
        <a:srgbClr val="FFFFFF"/>
      </a:lt1>
      <a:dk2>
        <a:srgbClr val="FFFFFF"/>
      </a:dk2>
      <a:lt2>
        <a:srgbClr val="363E48"/>
      </a:lt2>
      <a:accent1>
        <a:srgbClr val="2B2B2B"/>
      </a:accent1>
      <a:accent2>
        <a:srgbClr val="A29F92"/>
      </a:accent2>
      <a:accent3>
        <a:srgbClr val="2B2C2B"/>
      </a:accent3>
      <a:accent4>
        <a:srgbClr val="A19F91"/>
      </a:accent4>
      <a:accent5>
        <a:srgbClr val="2B2B2B"/>
      </a:accent5>
      <a:accent6>
        <a:srgbClr val="A19F91"/>
      </a:accent6>
      <a:hlink>
        <a:srgbClr val="1E9272"/>
      </a:hlink>
      <a:folHlink>
        <a:srgbClr val="AC26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131</Words>
  <Application>Microsoft Office PowerPoint</Application>
  <PresentationFormat>Custom</PresentationFormat>
  <Paragraphs>44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Arial</vt:lpstr>
      <vt:lpstr>Lato Light</vt:lpstr>
      <vt:lpstr>Roboto</vt:lpstr>
      <vt:lpstr>Montserrat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Gregory Collins</cp:lastModifiedBy>
  <cp:revision>2</cp:revision>
  <dcterms:modified xsi:type="dcterms:W3CDTF">2022-09-16T21:17:29Z</dcterms:modified>
</cp:coreProperties>
</file>