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70" r:id="rId1"/>
  </p:sldMasterIdLst>
  <p:notesMasterIdLst>
    <p:notesMasterId r:id="rId16"/>
  </p:notesMasterIdLst>
  <p:sldIdLst>
    <p:sldId id="4070" r:id="rId2"/>
    <p:sldId id="4229" r:id="rId3"/>
    <p:sldId id="4201" r:id="rId4"/>
    <p:sldId id="4251" r:id="rId5"/>
    <p:sldId id="4215" r:id="rId6"/>
    <p:sldId id="4249" r:id="rId7"/>
    <p:sldId id="4250" r:id="rId8"/>
    <p:sldId id="4200" r:id="rId9"/>
    <p:sldId id="4203" r:id="rId10"/>
    <p:sldId id="4184" r:id="rId11"/>
    <p:sldId id="4253" r:id="rId12"/>
    <p:sldId id="4254" r:id="rId13"/>
    <p:sldId id="4255" r:id="rId14"/>
    <p:sldId id="4236" r:id="rId15"/>
  </p:sldIdLst>
  <p:sldSz cx="24377650" cy="13716000"/>
  <p:notesSz cx="6858000" cy="9144000"/>
  <p:defaultTextStyle>
    <a:defPPr>
      <a:defRPr lang="en-US"/>
    </a:defPPr>
    <a:lvl1pPr marL="0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217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434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2651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6868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1086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5303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399520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3737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5" pos="15356" userDrawn="1">
          <p15:clr>
            <a:srgbClr val="A4A3A4"/>
          </p15:clr>
        </p15:guide>
        <p15:guide id="52" pos="7654" userDrawn="1">
          <p15:clr>
            <a:srgbClr val="A4A3A4"/>
          </p15:clr>
        </p15:guide>
        <p15:guide id="55" userDrawn="1">
          <p15:clr>
            <a:srgbClr val="A4A3A4"/>
          </p15:clr>
        </p15:guide>
        <p15:guide id="56" orient="horz" pos="43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  <a:srgbClr val="CFCFCF"/>
    <a:srgbClr val="EFF1F8"/>
    <a:srgbClr val="373737"/>
    <a:srgbClr val="445469"/>
    <a:srgbClr val="000000"/>
    <a:srgbClr val="5A5A66"/>
    <a:srgbClr val="626162"/>
    <a:srgbClr val="C4D4E2"/>
    <a:srgbClr val="6255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735" autoAdjust="0"/>
    <p:restoredTop sz="91935" autoAdjust="0"/>
  </p:normalViewPr>
  <p:slideViewPr>
    <p:cSldViewPr snapToGrid="0" snapToObjects="1">
      <p:cViewPr varScale="1">
        <p:scale>
          <a:sx n="44" d="100"/>
          <a:sy n="44" d="100"/>
        </p:scale>
        <p:origin x="66" y="678"/>
      </p:cViewPr>
      <p:guideLst>
        <p:guide pos="15356"/>
        <p:guide pos="7654"/>
        <p:guide/>
        <p:guide orient="horz" pos="4320"/>
      </p:guideLst>
    </p:cSldViewPr>
  </p:slideViewPr>
  <p:notesTextViewPr>
    <p:cViewPr>
      <p:scale>
        <a:sx n="20" d="100"/>
        <a:sy n="2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Montserrat Light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Montserrat Light" charset="0"/>
              </a:defRPr>
            </a:lvl1pPr>
          </a:lstStyle>
          <a:p>
            <a:fld id="{EFC10EE1-B198-C942-8235-326C972CBB30}" type="datetimeFigureOut">
              <a:rPr lang="en-US" smtClean="0"/>
              <a:pPr/>
              <a:t>10/14/2019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Montserrat Light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Montserrat Light" charset="0"/>
              </a:defRPr>
            </a:lvl1pPr>
          </a:lstStyle>
          <a:p>
            <a:fld id="{006BE02D-20C0-F840-AFAC-BEA99C74FDC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289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17" rtl="0" eaLnBrk="1" latinLnBrk="0" hangingPunct="1">
      <a:defRPr sz="2400" b="0" i="0" kern="1200">
        <a:solidFill>
          <a:schemeClr val="tx1"/>
        </a:solidFill>
        <a:latin typeface="Montserrat Light" charset="0"/>
        <a:ea typeface="+mn-ea"/>
        <a:cs typeface="+mn-cs"/>
      </a:defRPr>
    </a:lvl1pPr>
    <a:lvl2pPr marL="914217" algn="l" defTabSz="914217" rtl="0" eaLnBrk="1" latinLnBrk="0" hangingPunct="1">
      <a:defRPr sz="2400" b="0" i="0" kern="1200">
        <a:solidFill>
          <a:schemeClr val="tx1"/>
        </a:solidFill>
        <a:latin typeface="Montserrat Light" charset="0"/>
        <a:ea typeface="+mn-ea"/>
        <a:cs typeface="+mn-cs"/>
      </a:defRPr>
    </a:lvl2pPr>
    <a:lvl3pPr marL="1828434" algn="l" defTabSz="914217" rtl="0" eaLnBrk="1" latinLnBrk="0" hangingPunct="1">
      <a:defRPr sz="2400" b="0" i="0" kern="1200">
        <a:solidFill>
          <a:schemeClr val="tx1"/>
        </a:solidFill>
        <a:latin typeface="Montserrat Light" charset="0"/>
        <a:ea typeface="+mn-ea"/>
        <a:cs typeface="+mn-cs"/>
      </a:defRPr>
    </a:lvl3pPr>
    <a:lvl4pPr marL="2742651" algn="l" defTabSz="914217" rtl="0" eaLnBrk="1" latinLnBrk="0" hangingPunct="1">
      <a:defRPr sz="2400" b="0" i="0" kern="1200">
        <a:solidFill>
          <a:schemeClr val="tx1"/>
        </a:solidFill>
        <a:latin typeface="Montserrat Light" charset="0"/>
        <a:ea typeface="+mn-ea"/>
        <a:cs typeface="+mn-cs"/>
      </a:defRPr>
    </a:lvl4pPr>
    <a:lvl5pPr marL="3656868" algn="l" defTabSz="914217" rtl="0" eaLnBrk="1" latinLnBrk="0" hangingPunct="1">
      <a:defRPr sz="2400" b="0" i="0" kern="1200">
        <a:solidFill>
          <a:schemeClr val="tx1"/>
        </a:solidFill>
        <a:latin typeface="Montserrat Light" charset="0"/>
        <a:ea typeface="+mn-ea"/>
        <a:cs typeface="+mn-cs"/>
      </a:defRPr>
    </a:lvl5pPr>
    <a:lvl6pPr marL="4571086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5303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399520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3737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22381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1695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55668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55658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33792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01832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38884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239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00472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9809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2611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3AF8D21A-6CCE-CD43-8AE8-35782B027FA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997148" y="-1"/>
            <a:ext cx="6443524" cy="91440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101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8190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3AF8D21A-6CCE-CD43-8AE8-35782B027FA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2383539" y="1677273"/>
            <a:ext cx="10352494" cy="103614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101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0063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3AF8D21A-6CCE-CD43-8AE8-35782B027FA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641617" y="5322617"/>
            <a:ext cx="10547208" cy="6716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101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082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3AF8D21A-6CCE-CD43-8AE8-35782B027FA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712801" y="7350035"/>
            <a:ext cx="6546578" cy="484196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101"/>
            </a:lvl1pPr>
          </a:lstStyle>
          <a:p>
            <a:endParaRPr lang="en-US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3AF8D21A-6CCE-CD43-8AE8-35782B027FA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915535" y="7350035"/>
            <a:ext cx="6546578" cy="484196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101"/>
            </a:lvl1pPr>
          </a:lstStyle>
          <a:p>
            <a:endParaRPr lang="en-US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3AF8D21A-6CCE-CD43-8AE8-35782B027FA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6118269" y="7350035"/>
            <a:ext cx="6546578" cy="484196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101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8637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3AF8D21A-6CCE-CD43-8AE8-35782B027FA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0929257" y="4071572"/>
            <a:ext cx="5587767" cy="743332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101"/>
            </a:lvl1pPr>
          </a:lstStyle>
          <a:p>
            <a:endParaRPr lang="en-US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3AF8D21A-6CCE-CD43-8AE8-35782B027FA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7077080" y="4071571"/>
            <a:ext cx="5587767" cy="743332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101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534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3AF8D21A-6CCE-CD43-8AE8-35782B027FA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712800" y="4462272"/>
            <a:ext cx="7760384" cy="925372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101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3474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3AF8D21A-6CCE-CD43-8AE8-35782B027FA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3978903" y="2127158"/>
            <a:ext cx="10398745" cy="946168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101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326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3AF8D21A-6CCE-CD43-8AE8-35782B027FA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2127158"/>
            <a:ext cx="10398745" cy="946168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101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6077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3AF8D21A-6CCE-CD43-8AE8-35782B027FA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836331" y="5537202"/>
            <a:ext cx="6607130" cy="65015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101"/>
            </a:lvl1pPr>
          </a:lstStyle>
          <a:p>
            <a:endParaRPr lang="en-US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3AF8D21A-6CCE-CD43-8AE8-35782B027FA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885260" y="1677273"/>
            <a:ext cx="6607130" cy="103614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101"/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AF8D21A-6CCE-CD43-8AE8-35782B027FA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5934190" y="1677273"/>
            <a:ext cx="6607130" cy="65015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101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1426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3AF8D21A-6CCE-CD43-8AE8-35782B027FA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885260" y="6858000"/>
            <a:ext cx="13623402" cy="518072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101"/>
            </a:lvl1pPr>
          </a:lstStyle>
          <a:p>
            <a:endParaRPr lang="en-US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3AF8D21A-6CCE-CD43-8AE8-35782B027FA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885260" y="1677273"/>
            <a:ext cx="6607130" cy="47650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101"/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AF8D21A-6CCE-CD43-8AE8-35782B027FA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836330" y="1677273"/>
            <a:ext cx="6607130" cy="103614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101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186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3AF8D21A-6CCE-CD43-8AE8-35782B027FA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276644" y="-261256"/>
            <a:ext cx="24930938" cy="1423851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101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279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3AF8D21A-6CCE-CD43-8AE8-35782B027FA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3500097" y="2244436"/>
            <a:ext cx="10877553" cy="92271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101"/>
            </a:lvl1pPr>
          </a:lstStyle>
          <a:p>
            <a:endParaRPr lang="en-US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3AF8D21A-6CCE-CD43-8AE8-35782B027FA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2088581" y="4572000"/>
            <a:ext cx="11034991" cy="68995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101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8530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3AF8D21A-6CCE-CD43-8AE8-35782B027FA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6160588" y="2501298"/>
            <a:ext cx="4901127" cy="86497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101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5421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3AF8D21A-6CCE-CD43-8AE8-35782B027FA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2309802" y="6138254"/>
            <a:ext cx="8421738" cy="1134876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101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1742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3AF8D21A-6CCE-CD43-8AE8-35782B027FA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3284874" y="2171589"/>
            <a:ext cx="13982742" cy="876074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101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0206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3AF8D21A-6CCE-CD43-8AE8-35782B027FA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619488" y="0"/>
            <a:ext cx="14758162" cy="1371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101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217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3AF8D21A-6CCE-CD43-8AE8-35782B027FA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297858" y="1298448"/>
            <a:ext cx="21781935" cy="111191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101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2527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3AF8D21A-6CCE-CD43-8AE8-35782B027FA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74495" y="3494314"/>
            <a:ext cx="8028662" cy="907868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101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03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3AF8D21A-6CCE-CD43-8AE8-35782B027FA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267470" y="1217135"/>
            <a:ext cx="13053490" cy="420620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101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4718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3AF8D21A-6CCE-CD43-8AE8-35782B027FA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056689" y="1217135"/>
            <a:ext cx="9641325" cy="420620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101"/>
            </a:lvl1pPr>
          </a:lstStyle>
          <a:p>
            <a:endParaRPr lang="en-US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3AF8D21A-6CCE-CD43-8AE8-35782B027FA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2679638" y="1217135"/>
            <a:ext cx="9641325" cy="420620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101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448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3AF8D21A-6CCE-CD43-8AE8-35782B027FA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296933" y="1217135"/>
            <a:ext cx="6971881" cy="605844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101"/>
            </a:lvl1pPr>
          </a:lstStyle>
          <a:p>
            <a:endParaRPr lang="en-US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3AF8D21A-6CCE-CD43-8AE8-35782B027FA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702885" y="1214089"/>
            <a:ext cx="6971881" cy="606148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101"/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AF8D21A-6CCE-CD43-8AE8-35782B027FA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6108837" y="1214088"/>
            <a:ext cx="6971881" cy="606148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101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0479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AF8D21A-6CCE-CD43-8AE8-35782B027FA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2612414" y="1363789"/>
            <a:ext cx="10318332" cy="532768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101"/>
            </a:lvl1pPr>
          </a:lstStyle>
          <a:p>
            <a:endParaRPr lang="en-US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3AF8D21A-6CCE-CD43-8AE8-35782B027FA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2612414" y="7024529"/>
            <a:ext cx="10318332" cy="532768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101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364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3AF8D21A-6CCE-CD43-8AE8-35782B027FA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2188825" y="5322617"/>
            <a:ext cx="10547208" cy="6716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101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3181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5964" y="730251"/>
            <a:ext cx="21025723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5964" y="3651250"/>
            <a:ext cx="21025723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5964" y="12712701"/>
            <a:ext cx="5484971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3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10/14/2019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5097" y="12712701"/>
            <a:ext cx="8227457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3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16715" y="12712701"/>
            <a:ext cx="5484971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3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10EC9C-7AA6-034B-8A74-39E46AF9908C}"/>
              </a:ext>
            </a:extLst>
          </p:cNvPr>
          <p:cNvSpPr txBox="1"/>
          <p:nvPr userDrawn="1"/>
        </p:nvSpPr>
        <p:spPr>
          <a:xfrm>
            <a:off x="23494315" y="610541"/>
            <a:ext cx="924796" cy="492406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 algn="ctr"/>
            <a:fld id="{260E2A6B-A809-4840-BF14-8648BC0BDF87}" type="slidenum">
              <a:rPr lang="id-ID" sz="2000" b="0" i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Montserrat" charset="0"/>
              </a:rPr>
              <a:pPr algn="ctr"/>
              <a:t>‹#›</a:t>
            </a:fld>
            <a:r>
              <a:rPr lang="id-ID" sz="2000" b="1" i="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631059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7" r:id="rId1"/>
    <p:sldLayoutId id="2147483978" r:id="rId2"/>
    <p:sldLayoutId id="2147483979" r:id="rId3"/>
    <p:sldLayoutId id="2147483980" r:id="rId4"/>
    <p:sldLayoutId id="2147483981" r:id="rId5"/>
    <p:sldLayoutId id="2147483982" r:id="rId6"/>
    <p:sldLayoutId id="2147483983" r:id="rId7"/>
    <p:sldLayoutId id="2147483984" r:id="rId8"/>
    <p:sldLayoutId id="2147483985" r:id="rId9"/>
    <p:sldLayoutId id="2147483986" r:id="rId10"/>
    <p:sldLayoutId id="2147483987" r:id="rId11"/>
    <p:sldLayoutId id="2147483988" r:id="rId12"/>
    <p:sldLayoutId id="2147483989" r:id="rId13"/>
    <p:sldLayoutId id="2147483990" r:id="rId14"/>
    <p:sldLayoutId id="2147483991" r:id="rId15"/>
    <p:sldLayoutId id="2147483992" r:id="rId16"/>
    <p:sldLayoutId id="2147483993" r:id="rId17"/>
    <p:sldLayoutId id="2147483994" r:id="rId18"/>
    <p:sldLayoutId id="2147483995" r:id="rId19"/>
    <p:sldLayoutId id="2147483996" r:id="rId20"/>
    <p:sldLayoutId id="2147483997" r:id="rId21"/>
    <p:sldLayoutId id="2147483998" r:id="rId22"/>
    <p:sldLayoutId id="2147483999" r:id="rId23"/>
    <p:sldLayoutId id="2147484000" r:id="rId24"/>
  </p:sldLayoutIdLst>
  <p:hf hdr="0" ftr="0" dt="0"/>
  <p:txStyles>
    <p:titleStyle>
      <a:lvl1pPr algn="l" defTabSz="1828343" rtl="0" eaLnBrk="1" latinLnBrk="0" hangingPunct="1">
        <a:lnSpc>
          <a:spcPct val="90000"/>
        </a:lnSpc>
        <a:spcBef>
          <a:spcPct val="0"/>
        </a:spcBef>
        <a:buNone/>
        <a:defRPr sz="87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1828343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None/>
        <a:defRPr sz="5599" kern="1200">
          <a:solidFill>
            <a:schemeClr val="tx1"/>
          </a:solidFill>
          <a:latin typeface="+mn-lt"/>
          <a:ea typeface="+mn-ea"/>
          <a:cs typeface="+mn-cs"/>
        </a:defRPr>
      </a:lvl1pPr>
      <a:lvl2pPr marL="914171" indent="0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4799" kern="1200">
          <a:solidFill>
            <a:schemeClr val="tx1"/>
          </a:solidFill>
          <a:latin typeface="+mn-lt"/>
          <a:ea typeface="+mn-ea"/>
          <a:cs typeface="+mn-cs"/>
        </a:defRPr>
      </a:lvl2pPr>
      <a:lvl3pPr marL="1828343" indent="0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3999" kern="1200">
          <a:solidFill>
            <a:schemeClr val="tx1"/>
          </a:solidFill>
          <a:latin typeface="+mn-lt"/>
          <a:ea typeface="+mn-ea"/>
          <a:cs typeface="+mn-cs"/>
        </a:defRPr>
      </a:lvl3pPr>
      <a:lvl4pPr marL="2742514" indent="0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3599" kern="1200">
          <a:solidFill>
            <a:schemeClr val="tx1"/>
          </a:solidFill>
          <a:latin typeface="+mn-lt"/>
          <a:ea typeface="+mn-ea"/>
          <a:cs typeface="+mn-cs"/>
        </a:defRPr>
      </a:lvl4pPr>
      <a:lvl5pPr marL="3656685" indent="0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3599" kern="1200">
          <a:solidFill>
            <a:schemeClr val="tx1"/>
          </a:solidFill>
          <a:latin typeface="+mn-lt"/>
          <a:ea typeface="+mn-ea"/>
          <a:cs typeface="+mn-cs"/>
        </a:defRPr>
      </a:lvl5pPr>
      <a:lvl6pPr marL="5027943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942114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856286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770457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1pPr>
      <a:lvl2pPr marL="914171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2pPr>
      <a:lvl3pPr marL="1828343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3pPr>
      <a:lvl4pPr marL="2742514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4pPr>
      <a:lvl5pPr marL="3656686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5pPr>
      <a:lvl6pPr marL="4570857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485028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399200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313371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7.wmf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2D22FF6C-B10E-4F94-90F2-4378709B293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2869"/>
            <a:ext cx="24389183" cy="1412841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5A495C3-0FB4-F64C-9124-A9D15448DA5F}"/>
              </a:ext>
            </a:extLst>
          </p:cNvPr>
          <p:cNvSpPr/>
          <p:nvPr/>
        </p:nvSpPr>
        <p:spPr>
          <a:xfrm>
            <a:off x="0" y="-202869"/>
            <a:ext cx="24389183" cy="14128419"/>
          </a:xfrm>
          <a:prstGeom prst="rect">
            <a:avLst/>
          </a:prstGeom>
          <a:solidFill>
            <a:schemeClr val="accent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B66FA5F-16B3-494F-ADDC-573C4D831920}"/>
              </a:ext>
            </a:extLst>
          </p:cNvPr>
          <p:cNvSpPr txBox="1"/>
          <p:nvPr/>
        </p:nvSpPr>
        <p:spPr>
          <a:xfrm>
            <a:off x="2347158" y="8388402"/>
            <a:ext cx="1846721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spc="30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SEO FOR </a:t>
            </a:r>
          </a:p>
          <a:p>
            <a:r>
              <a:rPr lang="en-US" sz="9600" b="1" spc="30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SMALL BUSINESS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7AA44C2-57D1-8940-899A-6A41F20F524D}"/>
              </a:ext>
            </a:extLst>
          </p:cNvPr>
          <p:cNvSpPr txBox="1"/>
          <p:nvPr/>
        </p:nvSpPr>
        <p:spPr>
          <a:xfrm>
            <a:off x="15488612" y="1298448"/>
            <a:ext cx="7591182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3200" spc="12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GREG COLLINS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D80257A-E1A9-4B4B-AC0C-0E2A008088FA}"/>
              </a:ext>
            </a:extLst>
          </p:cNvPr>
          <p:cNvCxnSpPr>
            <a:cxnSpLocks/>
          </p:cNvCxnSpPr>
          <p:nvPr/>
        </p:nvCxnSpPr>
        <p:spPr>
          <a:xfrm flipV="1">
            <a:off x="1719419" y="8143257"/>
            <a:ext cx="0" cy="3803904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11747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6FC4561B-11EE-6F46-827F-41EB966FB184}"/>
              </a:ext>
            </a:extLst>
          </p:cNvPr>
          <p:cNvSpPr txBox="1"/>
          <p:nvPr/>
        </p:nvSpPr>
        <p:spPr>
          <a:xfrm>
            <a:off x="1300640" y="6210906"/>
            <a:ext cx="629066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pc="6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GOOGLE </a:t>
            </a:r>
          </a:p>
          <a:p>
            <a:r>
              <a:rPr lang="en-US" sz="5400" b="1" spc="6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MY BUSINESS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386CCE9-2CBE-8A40-9A58-EBF4AC857538}"/>
              </a:ext>
            </a:extLst>
          </p:cNvPr>
          <p:cNvCxnSpPr>
            <a:cxnSpLocks/>
          </p:cNvCxnSpPr>
          <p:nvPr/>
        </p:nvCxnSpPr>
        <p:spPr>
          <a:xfrm flipV="1">
            <a:off x="1443025" y="11171241"/>
            <a:ext cx="0" cy="1053069"/>
          </a:xfrm>
          <a:prstGeom prst="line">
            <a:avLst/>
          </a:prstGeom>
          <a:ln w="1270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C97F0474-81A5-5B4C-8945-99D13F95FE5A}"/>
              </a:ext>
            </a:extLst>
          </p:cNvPr>
          <p:cNvSpPr/>
          <p:nvPr/>
        </p:nvSpPr>
        <p:spPr>
          <a:xfrm>
            <a:off x="529554" y="8373130"/>
            <a:ext cx="71743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spc="600" dirty="0">
                <a:solidFill>
                  <a:schemeClr val="tx2"/>
                </a:solidFill>
                <a:latin typeface="Montserrat SemiBold" pitchFamily="2" charset="77"/>
                <a:ea typeface="Montserrat" charset="0"/>
                <a:cs typeface="Montserrat" charset="0"/>
              </a:rPr>
              <a:t>OPTIMIZE EVERYTHING</a:t>
            </a:r>
            <a:endParaRPr lang="en-US" sz="4400" b="1" spc="600" dirty="0">
              <a:solidFill>
                <a:schemeClr val="tx2"/>
              </a:solidFill>
              <a:latin typeface="Montserrat SemiBold" pitchFamily="2" charset="77"/>
              <a:ea typeface="Montserrat" charset="0"/>
              <a:cs typeface="Montserrat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50D18F4-D77C-4565-A0F3-3C01B0E2F4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92" t="12636" r="6089" b="14423"/>
          <a:stretch/>
        </p:blipFill>
        <p:spPr>
          <a:xfrm>
            <a:off x="7591307" y="1982368"/>
            <a:ext cx="18784676" cy="119657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23DF465-1DA8-4E13-ADEC-0F36C2592F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6850" y="3086100"/>
            <a:ext cx="13846201" cy="843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7749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6FC4561B-11EE-6F46-827F-41EB966FB184}"/>
              </a:ext>
            </a:extLst>
          </p:cNvPr>
          <p:cNvSpPr txBox="1"/>
          <p:nvPr/>
        </p:nvSpPr>
        <p:spPr>
          <a:xfrm>
            <a:off x="1300640" y="6210906"/>
            <a:ext cx="59574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pc="6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GOOGLE </a:t>
            </a:r>
          </a:p>
          <a:p>
            <a:r>
              <a:rPr lang="en-US" sz="5400" b="1" spc="6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MY BUSINESS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386CCE9-2CBE-8A40-9A58-EBF4AC857538}"/>
              </a:ext>
            </a:extLst>
          </p:cNvPr>
          <p:cNvCxnSpPr>
            <a:cxnSpLocks/>
          </p:cNvCxnSpPr>
          <p:nvPr/>
        </p:nvCxnSpPr>
        <p:spPr>
          <a:xfrm flipV="1">
            <a:off x="1443025" y="11171241"/>
            <a:ext cx="0" cy="1053069"/>
          </a:xfrm>
          <a:prstGeom prst="line">
            <a:avLst/>
          </a:prstGeom>
          <a:ln w="1270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iPhone6_mockup_front_white.png">
            <a:extLst>
              <a:ext uri="{FF2B5EF4-FFF2-40B4-BE49-F238E27FC236}">
                <a16:creationId xmlns:a16="http://schemas.microsoft.com/office/drawing/2014/main" id="{684E967C-9AE3-461F-B52C-C1DF851B9F1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352" y="-392538"/>
            <a:ext cx="9258297" cy="145460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FFBF4A-1B48-45E1-B1D2-1F99C953AE7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9536" y="1754269"/>
            <a:ext cx="5689414" cy="101195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41946EE-AB37-497E-B30B-B58BAFCD54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72830" y="2214559"/>
            <a:ext cx="6510137" cy="29241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6F2828A-26F1-4AA8-A856-22BD8700CC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72830" y="5828221"/>
            <a:ext cx="6434580" cy="274904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F3B4DDB-3E08-4AA6-8075-DE2BCFE5F8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89052" y="9266754"/>
            <a:ext cx="6402136" cy="212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8153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6FC4561B-11EE-6F46-827F-41EB966FB184}"/>
              </a:ext>
            </a:extLst>
          </p:cNvPr>
          <p:cNvSpPr txBox="1"/>
          <p:nvPr/>
        </p:nvSpPr>
        <p:spPr>
          <a:xfrm>
            <a:off x="1300640" y="6210906"/>
            <a:ext cx="616159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pc="6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GOOGLE </a:t>
            </a:r>
          </a:p>
          <a:p>
            <a:r>
              <a:rPr lang="en-US" sz="5400" b="1" spc="6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MY BUSINESS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386CCE9-2CBE-8A40-9A58-EBF4AC857538}"/>
              </a:ext>
            </a:extLst>
          </p:cNvPr>
          <p:cNvCxnSpPr>
            <a:cxnSpLocks/>
          </p:cNvCxnSpPr>
          <p:nvPr/>
        </p:nvCxnSpPr>
        <p:spPr>
          <a:xfrm flipV="1">
            <a:off x="1443025" y="11171241"/>
            <a:ext cx="0" cy="1053069"/>
          </a:xfrm>
          <a:prstGeom prst="line">
            <a:avLst/>
          </a:prstGeom>
          <a:ln w="1270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iPhone6_mockup_front_white.png">
            <a:extLst>
              <a:ext uri="{FF2B5EF4-FFF2-40B4-BE49-F238E27FC236}">
                <a16:creationId xmlns:a16="http://schemas.microsoft.com/office/drawing/2014/main" id="{684E967C-9AE3-461F-B52C-C1DF851B9F1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352" y="-392538"/>
            <a:ext cx="9258297" cy="145460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5019DFC-8289-4132-915A-79015687E56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599" y="1831181"/>
            <a:ext cx="5652345" cy="100536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001084F-63D3-42E7-919A-FFAFC6C5A9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22675" y="1980810"/>
            <a:ext cx="7360432" cy="19095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1C71DD-F9D6-442D-AEE0-2C2AD08A93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67305" y="4993243"/>
            <a:ext cx="7093546" cy="14680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0F46C0-E591-4B51-8261-36F07D14BB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33651" y="7564208"/>
            <a:ext cx="7160855" cy="1762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5549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6FC4561B-11EE-6F46-827F-41EB966FB184}"/>
              </a:ext>
            </a:extLst>
          </p:cNvPr>
          <p:cNvSpPr txBox="1"/>
          <p:nvPr/>
        </p:nvSpPr>
        <p:spPr>
          <a:xfrm>
            <a:off x="1300640" y="6210906"/>
            <a:ext cx="61267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pc="6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GOOGLE </a:t>
            </a:r>
          </a:p>
          <a:p>
            <a:r>
              <a:rPr lang="en-US" sz="5400" b="1" spc="6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MY BUSINESS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386CCE9-2CBE-8A40-9A58-EBF4AC857538}"/>
              </a:ext>
            </a:extLst>
          </p:cNvPr>
          <p:cNvCxnSpPr>
            <a:cxnSpLocks/>
          </p:cNvCxnSpPr>
          <p:nvPr/>
        </p:nvCxnSpPr>
        <p:spPr>
          <a:xfrm flipV="1">
            <a:off x="1443025" y="11171241"/>
            <a:ext cx="0" cy="1053069"/>
          </a:xfrm>
          <a:prstGeom prst="line">
            <a:avLst/>
          </a:prstGeom>
          <a:ln w="1270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iPhone6_mockup_front_white.png">
            <a:extLst>
              <a:ext uri="{FF2B5EF4-FFF2-40B4-BE49-F238E27FC236}">
                <a16:creationId xmlns:a16="http://schemas.microsoft.com/office/drawing/2014/main" id="{684E967C-9AE3-461F-B52C-C1DF851B9F1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352" y="-392538"/>
            <a:ext cx="9258297" cy="145460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C7ABCA-FF73-4C3B-A6EB-C37485E7EB2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599" y="1852613"/>
            <a:ext cx="5628246" cy="1001077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BEDB738-D257-4066-AC03-0C36051A22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15437" y="1852612"/>
            <a:ext cx="8678592" cy="24866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235D3AE-2384-483C-B147-8C6CBB633B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15437" y="4969971"/>
            <a:ext cx="8678592" cy="20800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5CE174-D3AE-41E8-AB8D-74F6CE0276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116562" y="7738110"/>
            <a:ext cx="8921155" cy="220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0760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1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5A495C3-0FB4-F64C-9124-A9D15448DA5F}"/>
              </a:ext>
            </a:extLst>
          </p:cNvPr>
          <p:cNvSpPr/>
          <p:nvPr/>
        </p:nvSpPr>
        <p:spPr>
          <a:xfrm>
            <a:off x="1297859" y="1298448"/>
            <a:ext cx="21781934" cy="11119104"/>
          </a:xfrm>
          <a:prstGeom prst="rect">
            <a:avLst/>
          </a:pr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D80257A-E1A9-4B4B-AC0C-0E2A008088FA}"/>
              </a:ext>
            </a:extLst>
          </p:cNvPr>
          <p:cNvCxnSpPr>
            <a:cxnSpLocks/>
          </p:cNvCxnSpPr>
          <p:nvPr/>
        </p:nvCxnSpPr>
        <p:spPr>
          <a:xfrm flipV="1">
            <a:off x="21689153" y="2743200"/>
            <a:ext cx="0" cy="6987421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2BD42FA-FBAB-0B40-B6B9-9A243FE03F07}"/>
              </a:ext>
            </a:extLst>
          </p:cNvPr>
          <p:cNvSpPr txBox="1"/>
          <p:nvPr/>
        </p:nvSpPr>
        <p:spPr>
          <a:xfrm>
            <a:off x="12453876" y="2487168"/>
            <a:ext cx="83955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b="1" spc="15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THANK YOU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0C83F0-7253-FB49-9F1C-98D642E71264}"/>
              </a:ext>
            </a:extLst>
          </p:cNvPr>
          <p:cNvSpPr txBox="1"/>
          <p:nvPr/>
        </p:nvSpPr>
        <p:spPr>
          <a:xfrm>
            <a:off x="2505616" y="9730621"/>
            <a:ext cx="7718060" cy="567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80"/>
              </a:lnSpc>
            </a:pPr>
            <a:r>
              <a:rPr lang="en-US" sz="2800" spc="3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Greg Collins</a:t>
            </a:r>
          </a:p>
        </p:txBody>
      </p:sp>
    </p:spTree>
    <p:extLst>
      <p:ext uri="{BB962C8B-B14F-4D97-AF65-F5344CB8AC3E}">
        <p14:creationId xmlns:p14="http://schemas.microsoft.com/office/powerpoint/2010/main" val="12425667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5DDF7BB1-F55C-E24A-92B2-0554C373936E}"/>
              </a:ext>
            </a:extLst>
          </p:cNvPr>
          <p:cNvSpPr/>
          <p:nvPr/>
        </p:nvSpPr>
        <p:spPr>
          <a:xfrm>
            <a:off x="0" y="1"/>
            <a:ext cx="24377650" cy="68579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B336E82-7F75-9543-B705-A3EFF27973A1}"/>
              </a:ext>
            </a:extLst>
          </p:cNvPr>
          <p:cNvSpPr txBox="1"/>
          <p:nvPr/>
        </p:nvSpPr>
        <p:spPr>
          <a:xfrm>
            <a:off x="1333525" y="8843515"/>
            <a:ext cx="8996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pc="6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SEO FROM THE START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4D2D466-5AA5-DE4A-B45F-D0A350AE5A80}"/>
              </a:ext>
            </a:extLst>
          </p:cNvPr>
          <p:cNvSpPr txBox="1"/>
          <p:nvPr/>
        </p:nvSpPr>
        <p:spPr>
          <a:xfrm>
            <a:off x="1333525" y="3294024"/>
            <a:ext cx="10198795" cy="618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80"/>
              </a:lnSpc>
            </a:pPr>
            <a:r>
              <a:rPr lang="en-US" sz="4400" spc="3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YOU ARE DOING SEO ALL WRONG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A385EE3-9CAC-1447-871A-1BA8EF7E52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92" t="12636" r="6089" b="14423"/>
          <a:stretch/>
        </p:blipFill>
        <p:spPr>
          <a:xfrm>
            <a:off x="10789920" y="1230642"/>
            <a:ext cx="18784676" cy="11965728"/>
          </a:xfrm>
          <a:prstGeom prst="rect">
            <a:avLst/>
          </a:prstGeom>
        </p:spPr>
      </p:pic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BD24E01F-B780-46D4-8F85-0D3CD67F937F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3"/>
          <a:srcRect t="14484" b="14484"/>
          <a:stretch>
            <a:fillRect/>
          </a:stretch>
        </p:blipFill>
        <p:spPr>
          <a:xfrm>
            <a:off x="13284200" y="2171700"/>
            <a:ext cx="13982700" cy="87614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B9F0AFB-902B-4537-8FF9-4D6137C284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64166" y="3774771"/>
            <a:ext cx="13402734" cy="4214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1391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6FC4561B-11EE-6F46-827F-41EB966FB184}"/>
              </a:ext>
            </a:extLst>
          </p:cNvPr>
          <p:cNvSpPr txBox="1"/>
          <p:nvPr/>
        </p:nvSpPr>
        <p:spPr>
          <a:xfrm>
            <a:off x="1836330" y="1677273"/>
            <a:ext cx="115939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pc="6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COMPETITIVE RESEARCH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B12B210-2888-5541-9247-45163BA365B3}"/>
              </a:ext>
            </a:extLst>
          </p:cNvPr>
          <p:cNvSpPr/>
          <p:nvPr/>
        </p:nvSpPr>
        <p:spPr>
          <a:xfrm>
            <a:off x="3310321" y="7988174"/>
            <a:ext cx="720979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spc="600" dirty="0">
                <a:solidFill>
                  <a:schemeClr val="bg1"/>
                </a:solidFill>
                <a:latin typeface="Montserrat SemiBold" pitchFamily="2" charset="77"/>
                <a:ea typeface="Montserrat" charset="0"/>
                <a:cs typeface="Montserrat" charset="0"/>
              </a:rPr>
              <a:t>To get your company name out there, you need to make sure your promote</a:t>
            </a:r>
            <a:endParaRPr lang="en-US" sz="4400" b="1" spc="600" dirty="0">
              <a:solidFill>
                <a:schemeClr val="bg1"/>
              </a:solidFill>
              <a:latin typeface="Montserrat SemiBold" pitchFamily="2" charset="77"/>
              <a:ea typeface="Montserrat" charset="0"/>
              <a:cs typeface="Montserrat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8BAC0E-BF81-4FCA-B426-17A1731045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2310" y="4510951"/>
            <a:ext cx="7734140" cy="130592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25A2D4-15AD-486E-BA4C-FFB10ABFB6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2310" y="2858282"/>
            <a:ext cx="18272541" cy="1120486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DFC9D1-526D-483C-A8CF-88163F585D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73245" y="4510950"/>
            <a:ext cx="8811606" cy="9623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0117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6FC4561B-11EE-6F46-827F-41EB966FB184}"/>
              </a:ext>
            </a:extLst>
          </p:cNvPr>
          <p:cNvSpPr txBox="1"/>
          <p:nvPr/>
        </p:nvSpPr>
        <p:spPr>
          <a:xfrm>
            <a:off x="1836331" y="1677273"/>
            <a:ext cx="15570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pc="6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COMPETITIVE RESEARCH DEEP DIVE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25A2D4-15AD-486E-BA4C-FFB10ABFB6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2310" y="2858282"/>
            <a:ext cx="18272541" cy="1120486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418A13-347F-499A-B55F-1F3914C85C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6331" y="6997764"/>
            <a:ext cx="11338867" cy="2378469"/>
          </a:xfrm>
          <a:prstGeom prst="rect">
            <a:avLst/>
          </a:prstGeom>
          <a:effectLst>
            <a:softEdge rad="101600"/>
          </a:effec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3600D1B7-9BCC-4D52-9959-CA1EB8193E5F}"/>
              </a:ext>
            </a:extLst>
          </p:cNvPr>
          <p:cNvGrpSpPr/>
          <p:nvPr/>
        </p:nvGrpSpPr>
        <p:grpSpPr>
          <a:xfrm>
            <a:off x="16095757" y="4984409"/>
            <a:ext cx="5290042" cy="1774298"/>
            <a:chOff x="2056689" y="6763668"/>
            <a:chExt cx="5290042" cy="1774298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5F5CA7E-5019-4A5E-B8E7-64FECD6D42BC}"/>
                </a:ext>
              </a:extLst>
            </p:cNvPr>
            <p:cNvSpPr txBox="1"/>
            <p:nvPr/>
          </p:nvSpPr>
          <p:spPr>
            <a:xfrm>
              <a:off x="2056690" y="7444205"/>
              <a:ext cx="5290041" cy="10937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4080"/>
                </a:lnSpc>
              </a:pPr>
              <a:r>
                <a:rPr lang="en-US" sz="2800" spc="3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Use </a:t>
              </a:r>
              <a:r>
                <a:rPr lang="en-US" sz="2800" spc="300" dirty="0" err="1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ahrefs</a:t>
              </a:r>
              <a:r>
                <a:rPr lang="en-US" sz="2800" spc="3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, </a:t>
              </a:r>
              <a:r>
                <a:rPr lang="en-US" sz="2800" spc="300" dirty="0" err="1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Moz</a:t>
              </a:r>
              <a:r>
                <a:rPr lang="en-US" sz="2800" spc="3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, Alexa, etc..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7A52E8A-F0A5-4437-AAEA-5FAB1D3B729D}"/>
                </a:ext>
              </a:extLst>
            </p:cNvPr>
            <p:cNvSpPr/>
            <p:nvPr/>
          </p:nvSpPr>
          <p:spPr>
            <a:xfrm>
              <a:off x="2056689" y="6763668"/>
              <a:ext cx="5290041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000" b="1" spc="600" dirty="0">
                  <a:solidFill>
                    <a:schemeClr val="tx2"/>
                  </a:solidFill>
                  <a:latin typeface="Montserrat SemiBold" pitchFamily="2" charset="77"/>
                  <a:ea typeface="Montserrat" charset="0"/>
                  <a:cs typeface="Montserrat" charset="0"/>
                </a:rPr>
                <a:t>BACKLINKS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5441409-E72B-4490-8938-4B4D9A8E63C3}"/>
              </a:ext>
            </a:extLst>
          </p:cNvPr>
          <p:cNvGrpSpPr/>
          <p:nvPr/>
        </p:nvGrpSpPr>
        <p:grpSpPr>
          <a:xfrm>
            <a:off x="16095758" y="10499603"/>
            <a:ext cx="5290042" cy="1774298"/>
            <a:chOff x="2056689" y="6763668"/>
            <a:chExt cx="5290042" cy="1774298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14A1438-CCD5-403F-BA0F-F08419F31A3F}"/>
                </a:ext>
              </a:extLst>
            </p:cNvPr>
            <p:cNvSpPr txBox="1"/>
            <p:nvPr/>
          </p:nvSpPr>
          <p:spPr>
            <a:xfrm>
              <a:off x="2056690" y="7444205"/>
              <a:ext cx="5290041" cy="10937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4080"/>
                </a:lnSpc>
              </a:pPr>
              <a:r>
                <a:rPr lang="en-US" sz="2800" spc="3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Ratings, platforms, frequency of use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2C5C708-AA23-45DA-8A18-09095047290C}"/>
                </a:ext>
              </a:extLst>
            </p:cNvPr>
            <p:cNvSpPr/>
            <p:nvPr/>
          </p:nvSpPr>
          <p:spPr>
            <a:xfrm>
              <a:off x="2056689" y="6763668"/>
              <a:ext cx="5290041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000" b="1" spc="600" dirty="0">
                  <a:solidFill>
                    <a:schemeClr val="tx2"/>
                  </a:solidFill>
                  <a:latin typeface="Montserrat SemiBold" pitchFamily="2" charset="77"/>
                  <a:ea typeface="Montserrat" charset="0"/>
                  <a:cs typeface="Montserrat" charset="0"/>
                </a:rPr>
                <a:t>Social Media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3D55B80-3583-4887-BF66-FC777B89862E}"/>
              </a:ext>
            </a:extLst>
          </p:cNvPr>
          <p:cNvGrpSpPr/>
          <p:nvPr/>
        </p:nvGrpSpPr>
        <p:grpSpPr>
          <a:xfrm>
            <a:off x="16095756" y="7479113"/>
            <a:ext cx="5290042" cy="2300083"/>
            <a:chOff x="2056689" y="6763668"/>
            <a:chExt cx="5290042" cy="2300083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47F5B18-7AE5-4009-8BC4-73C82EC77D29}"/>
                </a:ext>
              </a:extLst>
            </p:cNvPr>
            <p:cNvSpPr txBox="1"/>
            <p:nvPr/>
          </p:nvSpPr>
          <p:spPr>
            <a:xfrm>
              <a:off x="2056690" y="7444205"/>
              <a:ext cx="5290041" cy="1619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4080"/>
                </a:lnSpc>
              </a:pPr>
              <a:r>
                <a:rPr lang="en-US" sz="2800" spc="3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Titles, Meta Descriptions, Keyword Percentages, Landing Pages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AB5617D-8993-451C-A8A2-72B5C4DDE9C3}"/>
                </a:ext>
              </a:extLst>
            </p:cNvPr>
            <p:cNvSpPr/>
            <p:nvPr/>
          </p:nvSpPr>
          <p:spPr>
            <a:xfrm>
              <a:off x="2056689" y="6763668"/>
              <a:ext cx="5290041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000" b="1" spc="600" dirty="0">
                  <a:solidFill>
                    <a:schemeClr val="tx2"/>
                  </a:solidFill>
                  <a:latin typeface="Montserrat SemiBold" pitchFamily="2" charset="77"/>
                  <a:ea typeface="Montserrat" charset="0"/>
                  <a:cs typeface="Montserrat" charset="0"/>
                </a:rPr>
                <a:t>On-Page SEO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173693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extBox 134">
            <a:extLst>
              <a:ext uri="{FF2B5EF4-FFF2-40B4-BE49-F238E27FC236}">
                <a16:creationId xmlns:a16="http://schemas.microsoft.com/office/drawing/2014/main" id="{89D32DC7-9607-7A40-9C42-284A1468634A}"/>
              </a:ext>
            </a:extLst>
          </p:cNvPr>
          <p:cNvSpPr txBox="1"/>
          <p:nvPr/>
        </p:nvSpPr>
        <p:spPr>
          <a:xfrm>
            <a:off x="11572875" y="3339513"/>
            <a:ext cx="118654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pc="6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SEO WEB DESIGN PRINCIPLES</a:t>
            </a:r>
          </a:p>
        </p:txBody>
      </p:sp>
      <p:grpSp>
        <p:nvGrpSpPr>
          <p:cNvPr id="110" name="Group 1104">
            <a:extLst>
              <a:ext uri="{FF2B5EF4-FFF2-40B4-BE49-F238E27FC236}">
                <a16:creationId xmlns:a16="http://schemas.microsoft.com/office/drawing/2014/main" id="{3B5DAA92-9965-8844-A406-038F42E13D81}"/>
              </a:ext>
            </a:extLst>
          </p:cNvPr>
          <p:cNvGrpSpPr>
            <a:grpSpLocks noChangeAspect="1"/>
          </p:cNvGrpSpPr>
          <p:nvPr/>
        </p:nvGrpSpPr>
        <p:grpSpPr>
          <a:xfrm>
            <a:off x="1334873" y="1523926"/>
            <a:ext cx="9355176" cy="13858897"/>
            <a:chOff x="0" y="0"/>
            <a:chExt cx="6591305" cy="9765731"/>
          </a:xfrm>
        </p:grpSpPr>
        <p:grpSp>
          <p:nvGrpSpPr>
            <p:cNvPr id="112" name="Group 1102">
              <a:extLst>
                <a:ext uri="{FF2B5EF4-FFF2-40B4-BE49-F238E27FC236}">
                  <a16:creationId xmlns:a16="http://schemas.microsoft.com/office/drawing/2014/main" id="{9586335A-863B-D948-9189-2F3AB81627C3}"/>
                </a:ext>
              </a:extLst>
            </p:cNvPr>
            <p:cNvGrpSpPr/>
            <p:nvPr/>
          </p:nvGrpSpPr>
          <p:grpSpPr>
            <a:xfrm>
              <a:off x="0" y="0"/>
              <a:ext cx="6591305" cy="9765731"/>
              <a:chOff x="0" y="0"/>
              <a:chExt cx="6591304" cy="9765730"/>
            </a:xfrm>
          </p:grpSpPr>
          <p:pic>
            <p:nvPicPr>
              <p:cNvPr id="114" name="Mini-iPad-B&amp;W-Mockup.png">
                <a:extLst>
                  <a:ext uri="{FF2B5EF4-FFF2-40B4-BE49-F238E27FC236}">
                    <a16:creationId xmlns:a16="http://schemas.microsoft.com/office/drawing/2014/main" id="{140361F6-AC0D-8241-9939-DE4A78AF6719}"/>
                  </a:ext>
                </a:extLst>
              </p:cNvPr>
              <p:cNvPicPr/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0" y="0"/>
                <a:ext cx="6591304" cy="97657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15" name="Shape 1101">
                <a:extLst>
                  <a:ext uri="{FF2B5EF4-FFF2-40B4-BE49-F238E27FC236}">
                    <a16:creationId xmlns:a16="http://schemas.microsoft.com/office/drawing/2014/main" id="{D7222FA4-9663-2345-BE55-F1C214D15FA5}"/>
                  </a:ext>
                </a:extLst>
              </p:cNvPr>
              <p:cNvSpPr/>
              <p:nvPr/>
            </p:nvSpPr>
            <p:spPr>
              <a:xfrm>
                <a:off x="363079" y="954047"/>
                <a:ext cx="5879097" cy="7806214"/>
              </a:xfrm>
              <a:prstGeom prst="rect">
                <a:avLst/>
              </a:prstGeom>
              <a:solidFill>
                <a:srgbClr val="606060"/>
              </a:solidFill>
              <a:ln w="25400" cap="flat">
                <a:solidFill>
                  <a:srgbClr val="000000">
                    <a:alpha val="0"/>
                  </a:srgbClr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583966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3998" dirty="0">
                  <a:latin typeface="Calibri Light"/>
                </a:endParaRPr>
              </a:p>
            </p:txBody>
          </p:sp>
        </p:grpSp>
        <p:pic>
          <p:nvPicPr>
            <p:cNvPr id="113" name="placeholder.png">
              <a:extLst>
                <a:ext uri="{FF2B5EF4-FFF2-40B4-BE49-F238E27FC236}">
                  <a16:creationId xmlns:a16="http://schemas.microsoft.com/office/drawing/2014/main" id="{210B80C2-D421-5A4F-9656-2B6E192215EE}"/>
                </a:ext>
              </a:extLst>
            </p:cNvPr>
            <p:cNvPicPr/>
            <p:nvPr/>
          </p:nvPicPr>
          <p:blipFill>
            <a:blip r:embed="rId3"/>
            <a:srcRect l="29020" r="29020"/>
            <a:stretch>
              <a:fillRect/>
            </a:stretch>
          </p:blipFill>
          <p:spPr>
            <a:xfrm>
              <a:off x="337669" y="969500"/>
              <a:ext cx="5911543" cy="7924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" name="Marcador de imagen 1"/>
          <p:cNvSpPr>
            <a:spLocks noGrp="1"/>
          </p:cNvSpPr>
          <p:nvPr>
            <p:ph type="pic" sz="quarter" idx="22"/>
          </p:nvPr>
        </p:nvSpPr>
        <p:spPr>
          <a:xfrm>
            <a:off x="1798453" y="2877848"/>
            <a:ext cx="8421738" cy="11348768"/>
          </a:xfrm>
        </p:spPr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3FF4925-CA11-B340-9BA5-A118997C172A}"/>
              </a:ext>
            </a:extLst>
          </p:cNvPr>
          <p:cNvSpPr/>
          <p:nvPr/>
        </p:nvSpPr>
        <p:spPr>
          <a:xfrm>
            <a:off x="13687603" y="6110764"/>
            <a:ext cx="8617528" cy="204162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091CFCC-3B37-9946-8FFA-3E66D26A5D57}"/>
              </a:ext>
            </a:extLst>
          </p:cNvPr>
          <p:cNvSpPr txBox="1"/>
          <p:nvPr/>
        </p:nvSpPr>
        <p:spPr>
          <a:xfrm>
            <a:off x="13687603" y="6822279"/>
            <a:ext cx="8617528" cy="618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080"/>
              </a:lnSpc>
            </a:pPr>
            <a:r>
              <a:rPr lang="en-US" sz="4400" spc="3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DOWN A RABBIT HOLE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FFBACA-764A-4C70-BCDD-1D40F45E3F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0199" y="2923822"/>
            <a:ext cx="8354311" cy="80310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BBE713-DE0C-4F07-BAF5-D8D2A03411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2599" y="10715978"/>
            <a:ext cx="6954970" cy="8785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5251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Group 1104">
            <a:extLst>
              <a:ext uri="{FF2B5EF4-FFF2-40B4-BE49-F238E27FC236}">
                <a16:creationId xmlns:a16="http://schemas.microsoft.com/office/drawing/2014/main" id="{3B5DAA92-9965-8844-A406-038F42E13D81}"/>
              </a:ext>
            </a:extLst>
          </p:cNvPr>
          <p:cNvGrpSpPr>
            <a:grpSpLocks noChangeAspect="1"/>
          </p:cNvGrpSpPr>
          <p:nvPr/>
        </p:nvGrpSpPr>
        <p:grpSpPr>
          <a:xfrm>
            <a:off x="1334873" y="1523926"/>
            <a:ext cx="9355176" cy="13858897"/>
            <a:chOff x="0" y="0"/>
            <a:chExt cx="6591305" cy="9765731"/>
          </a:xfrm>
        </p:grpSpPr>
        <p:grpSp>
          <p:nvGrpSpPr>
            <p:cNvPr id="112" name="Group 1102">
              <a:extLst>
                <a:ext uri="{FF2B5EF4-FFF2-40B4-BE49-F238E27FC236}">
                  <a16:creationId xmlns:a16="http://schemas.microsoft.com/office/drawing/2014/main" id="{9586335A-863B-D948-9189-2F3AB81627C3}"/>
                </a:ext>
              </a:extLst>
            </p:cNvPr>
            <p:cNvGrpSpPr/>
            <p:nvPr/>
          </p:nvGrpSpPr>
          <p:grpSpPr>
            <a:xfrm>
              <a:off x="0" y="0"/>
              <a:ext cx="6591305" cy="9765731"/>
              <a:chOff x="0" y="0"/>
              <a:chExt cx="6591304" cy="9765730"/>
            </a:xfrm>
          </p:grpSpPr>
          <p:pic>
            <p:nvPicPr>
              <p:cNvPr id="114" name="Mini-iPad-B&amp;W-Mockup.png">
                <a:extLst>
                  <a:ext uri="{FF2B5EF4-FFF2-40B4-BE49-F238E27FC236}">
                    <a16:creationId xmlns:a16="http://schemas.microsoft.com/office/drawing/2014/main" id="{140361F6-AC0D-8241-9939-DE4A78AF6719}"/>
                  </a:ext>
                </a:extLst>
              </p:cNvPr>
              <p:cNvPicPr/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0" y="0"/>
                <a:ext cx="6591304" cy="97657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15" name="Shape 1101">
                <a:extLst>
                  <a:ext uri="{FF2B5EF4-FFF2-40B4-BE49-F238E27FC236}">
                    <a16:creationId xmlns:a16="http://schemas.microsoft.com/office/drawing/2014/main" id="{D7222FA4-9663-2345-BE55-F1C214D15FA5}"/>
                  </a:ext>
                </a:extLst>
              </p:cNvPr>
              <p:cNvSpPr/>
              <p:nvPr/>
            </p:nvSpPr>
            <p:spPr>
              <a:xfrm>
                <a:off x="363079" y="954047"/>
                <a:ext cx="5879097" cy="7806214"/>
              </a:xfrm>
              <a:prstGeom prst="rect">
                <a:avLst/>
              </a:prstGeom>
              <a:solidFill>
                <a:srgbClr val="606060"/>
              </a:solidFill>
              <a:ln w="25400" cap="flat">
                <a:solidFill>
                  <a:srgbClr val="000000">
                    <a:alpha val="0"/>
                  </a:srgbClr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583966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3998" dirty="0">
                  <a:latin typeface="Calibri Light"/>
                </a:endParaRPr>
              </a:p>
            </p:txBody>
          </p:sp>
        </p:grpSp>
        <p:pic>
          <p:nvPicPr>
            <p:cNvPr id="113" name="placeholder.png">
              <a:extLst>
                <a:ext uri="{FF2B5EF4-FFF2-40B4-BE49-F238E27FC236}">
                  <a16:creationId xmlns:a16="http://schemas.microsoft.com/office/drawing/2014/main" id="{210B80C2-D421-5A4F-9656-2B6E192215EE}"/>
                </a:ext>
              </a:extLst>
            </p:cNvPr>
            <p:cNvPicPr/>
            <p:nvPr/>
          </p:nvPicPr>
          <p:blipFill>
            <a:blip r:embed="rId3"/>
            <a:srcRect l="29020" r="29020"/>
            <a:stretch>
              <a:fillRect/>
            </a:stretch>
          </p:blipFill>
          <p:spPr>
            <a:xfrm>
              <a:off x="337669" y="969500"/>
              <a:ext cx="5911543" cy="7924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" name="Marcador de imagen 1"/>
          <p:cNvSpPr>
            <a:spLocks noGrp="1"/>
          </p:cNvSpPr>
          <p:nvPr>
            <p:ph type="pic" sz="quarter" idx="22"/>
          </p:nvPr>
        </p:nvSpPr>
        <p:spPr>
          <a:xfrm>
            <a:off x="1798453" y="2877848"/>
            <a:ext cx="8421738" cy="11348768"/>
          </a:xfrm>
        </p:spPr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FFBACA-764A-4C70-BCDD-1D40F45E3F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0199" y="2923822"/>
            <a:ext cx="8354311" cy="80310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A9E94FC-7B68-47C3-BB35-836540C2B4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1000" y="3052001"/>
            <a:ext cx="8029575" cy="7924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5C08DE-8818-43C3-865D-88A61058A9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8200" y="10930028"/>
            <a:ext cx="6953250" cy="736282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9D32DC7-9607-7A40-9C42-284A1468634A}"/>
              </a:ext>
            </a:extLst>
          </p:cNvPr>
          <p:cNvSpPr txBox="1"/>
          <p:nvPr/>
        </p:nvSpPr>
        <p:spPr>
          <a:xfrm>
            <a:off x="11572875" y="3339513"/>
            <a:ext cx="118654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pc="6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SEO WEB DESIGN PRINCIPLES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3FF4925-CA11-B340-9BA5-A118997C172A}"/>
              </a:ext>
            </a:extLst>
          </p:cNvPr>
          <p:cNvSpPr/>
          <p:nvPr/>
        </p:nvSpPr>
        <p:spPr>
          <a:xfrm>
            <a:off x="13687603" y="6110764"/>
            <a:ext cx="8617528" cy="204162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091CFCC-3B37-9946-8FFA-3E66D26A5D57}"/>
              </a:ext>
            </a:extLst>
          </p:cNvPr>
          <p:cNvSpPr txBox="1"/>
          <p:nvPr/>
        </p:nvSpPr>
        <p:spPr>
          <a:xfrm>
            <a:off x="13687603" y="6822279"/>
            <a:ext cx="8617528" cy="618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080"/>
              </a:lnSpc>
            </a:pPr>
            <a:r>
              <a:rPr lang="en-US" sz="4400" spc="3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DOWN A RABBIT HOLE</a:t>
            </a:r>
          </a:p>
        </p:txBody>
      </p:sp>
    </p:spTree>
    <p:extLst>
      <p:ext uri="{BB962C8B-B14F-4D97-AF65-F5344CB8AC3E}">
        <p14:creationId xmlns:p14="http://schemas.microsoft.com/office/powerpoint/2010/main" val="17415222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Group 1104">
            <a:extLst>
              <a:ext uri="{FF2B5EF4-FFF2-40B4-BE49-F238E27FC236}">
                <a16:creationId xmlns:a16="http://schemas.microsoft.com/office/drawing/2014/main" id="{3B5DAA92-9965-8844-A406-038F42E13D81}"/>
              </a:ext>
            </a:extLst>
          </p:cNvPr>
          <p:cNvGrpSpPr>
            <a:grpSpLocks noChangeAspect="1"/>
          </p:cNvGrpSpPr>
          <p:nvPr/>
        </p:nvGrpSpPr>
        <p:grpSpPr>
          <a:xfrm>
            <a:off x="1334873" y="1523926"/>
            <a:ext cx="9355176" cy="13858897"/>
            <a:chOff x="0" y="0"/>
            <a:chExt cx="6591305" cy="9765731"/>
          </a:xfrm>
        </p:grpSpPr>
        <p:grpSp>
          <p:nvGrpSpPr>
            <p:cNvPr id="112" name="Group 1102">
              <a:extLst>
                <a:ext uri="{FF2B5EF4-FFF2-40B4-BE49-F238E27FC236}">
                  <a16:creationId xmlns:a16="http://schemas.microsoft.com/office/drawing/2014/main" id="{9586335A-863B-D948-9189-2F3AB81627C3}"/>
                </a:ext>
              </a:extLst>
            </p:cNvPr>
            <p:cNvGrpSpPr/>
            <p:nvPr/>
          </p:nvGrpSpPr>
          <p:grpSpPr>
            <a:xfrm>
              <a:off x="0" y="0"/>
              <a:ext cx="6591305" cy="9765731"/>
              <a:chOff x="0" y="0"/>
              <a:chExt cx="6591304" cy="9765730"/>
            </a:xfrm>
          </p:grpSpPr>
          <p:pic>
            <p:nvPicPr>
              <p:cNvPr id="114" name="Mini-iPad-B&amp;W-Mockup.png">
                <a:extLst>
                  <a:ext uri="{FF2B5EF4-FFF2-40B4-BE49-F238E27FC236}">
                    <a16:creationId xmlns:a16="http://schemas.microsoft.com/office/drawing/2014/main" id="{140361F6-AC0D-8241-9939-DE4A78AF6719}"/>
                  </a:ext>
                </a:extLst>
              </p:cNvPr>
              <p:cNvPicPr/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0" y="0"/>
                <a:ext cx="6591304" cy="97657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15" name="Shape 1101">
                <a:extLst>
                  <a:ext uri="{FF2B5EF4-FFF2-40B4-BE49-F238E27FC236}">
                    <a16:creationId xmlns:a16="http://schemas.microsoft.com/office/drawing/2014/main" id="{D7222FA4-9663-2345-BE55-F1C214D15FA5}"/>
                  </a:ext>
                </a:extLst>
              </p:cNvPr>
              <p:cNvSpPr/>
              <p:nvPr/>
            </p:nvSpPr>
            <p:spPr>
              <a:xfrm>
                <a:off x="363079" y="954047"/>
                <a:ext cx="5879097" cy="7806214"/>
              </a:xfrm>
              <a:prstGeom prst="rect">
                <a:avLst/>
              </a:prstGeom>
              <a:solidFill>
                <a:srgbClr val="606060"/>
              </a:solidFill>
              <a:ln w="25400" cap="flat">
                <a:solidFill>
                  <a:srgbClr val="000000">
                    <a:alpha val="0"/>
                  </a:srgbClr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583966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3998" dirty="0">
                  <a:latin typeface="Calibri Light"/>
                </a:endParaRPr>
              </a:p>
            </p:txBody>
          </p:sp>
        </p:grpSp>
        <p:pic>
          <p:nvPicPr>
            <p:cNvPr id="113" name="placeholder.png">
              <a:extLst>
                <a:ext uri="{FF2B5EF4-FFF2-40B4-BE49-F238E27FC236}">
                  <a16:creationId xmlns:a16="http://schemas.microsoft.com/office/drawing/2014/main" id="{210B80C2-D421-5A4F-9656-2B6E192215EE}"/>
                </a:ext>
              </a:extLst>
            </p:cNvPr>
            <p:cNvPicPr/>
            <p:nvPr/>
          </p:nvPicPr>
          <p:blipFill>
            <a:blip r:embed="rId3"/>
            <a:srcRect l="29020" r="29020"/>
            <a:stretch>
              <a:fillRect/>
            </a:stretch>
          </p:blipFill>
          <p:spPr>
            <a:xfrm>
              <a:off x="337669" y="969500"/>
              <a:ext cx="5911543" cy="7924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" name="Marcador de imagen 1"/>
          <p:cNvSpPr>
            <a:spLocks noGrp="1"/>
          </p:cNvSpPr>
          <p:nvPr>
            <p:ph type="pic" sz="quarter" idx="22"/>
          </p:nvPr>
        </p:nvSpPr>
        <p:spPr>
          <a:xfrm>
            <a:off x="1798453" y="2877848"/>
            <a:ext cx="8421738" cy="11348768"/>
          </a:xfrm>
        </p:spPr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44E27A-A494-4F77-91CE-F0EE0296F3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8453" y="2899778"/>
            <a:ext cx="8360007" cy="1062443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9D32DC7-9607-7A40-9C42-284A1468634A}"/>
              </a:ext>
            </a:extLst>
          </p:cNvPr>
          <p:cNvSpPr txBox="1"/>
          <p:nvPr/>
        </p:nvSpPr>
        <p:spPr>
          <a:xfrm>
            <a:off x="11572875" y="3339513"/>
            <a:ext cx="118654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pc="6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SEO WEB DESIGN PRINCIPLES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3FF4925-CA11-B340-9BA5-A118997C172A}"/>
              </a:ext>
            </a:extLst>
          </p:cNvPr>
          <p:cNvSpPr/>
          <p:nvPr/>
        </p:nvSpPr>
        <p:spPr>
          <a:xfrm>
            <a:off x="13687603" y="6110764"/>
            <a:ext cx="8617528" cy="204162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091CFCC-3B37-9946-8FFA-3E66D26A5D57}"/>
              </a:ext>
            </a:extLst>
          </p:cNvPr>
          <p:cNvSpPr txBox="1"/>
          <p:nvPr/>
        </p:nvSpPr>
        <p:spPr>
          <a:xfrm>
            <a:off x="13687603" y="6822279"/>
            <a:ext cx="8617528" cy="618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080"/>
              </a:lnSpc>
            </a:pPr>
            <a:r>
              <a:rPr lang="en-US" sz="4400" spc="3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DOWN A RABBIT HOLE</a:t>
            </a:r>
          </a:p>
        </p:txBody>
      </p:sp>
    </p:spTree>
    <p:extLst>
      <p:ext uri="{BB962C8B-B14F-4D97-AF65-F5344CB8AC3E}">
        <p14:creationId xmlns:p14="http://schemas.microsoft.com/office/powerpoint/2010/main" val="10690483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19C019C6-FF93-CB41-9BE4-9DF9C8C18D27}"/>
              </a:ext>
            </a:extLst>
          </p:cNvPr>
          <p:cNvSpPr txBox="1"/>
          <p:nvPr/>
        </p:nvSpPr>
        <p:spPr>
          <a:xfrm>
            <a:off x="1758025" y="10398803"/>
            <a:ext cx="67415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pc="6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Keywords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D23E09-DF7A-4A07-87F1-D14A15F3FC51}"/>
              </a:ext>
            </a:extLst>
          </p:cNvPr>
          <p:cNvSpPr txBox="1"/>
          <p:nvPr/>
        </p:nvSpPr>
        <p:spPr>
          <a:xfrm>
            <a:off x="13084232" y="4150939"/>
            <a:ext cx="10563949" cy="7571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pc="6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Dog Washing Seattle</a:t>
            </a:r>
          </a:p>
          <a:p>
            <a:r>
              <a:rPr lang="en-US" sz="5400" b="1" spc="6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Dog Wash</a:t>
            </a:r>
          </a:p>
          <a:p>
            <a:r>
              <a:rPr lang="en-US" sz="5400" b="1" spc="6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Pet Groomers</a:t>
            </a:r>
          </a:p>
          <a:p>
            <a:r>
              <a:rPr lang="en-US" sz="5400" b="1" spc="6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Pet Supply</a:t>
            </a:r>
          </a:p>
          <a:p>
            <a:r>
              <a:rPr lang="en-US" sz="5400" b="1" spc="6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Pet Bathing</a:t>
            </a:r>
          </a:p>
          <a:p>
            <a:r>
              <a:rPr lang="en-US" sz="5400" b="1" spc="6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Wag n Wash</a:t>
            </a:r>
          </a:p>
          <a:p>
            <a:r>
              <a:rPr lang="en-US" sz="5400" b="1" spc="6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Dog Nail Trim</a:t>
            </a:r>
          </a:p>
          <a:p>
            <a:r>
              <a:rPr lang="en-US" sz="5400" b="1" spc="6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Dog Daycare</a:t>
            </a:r>
          </a:p>
          <a:p>
            <a:r>
              <a:rPr lang="en-US" sz="5400" b="1" spc="6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Mobile Dog Wash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5C799B-6E72-4E66-92EF-6D55D3AB42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2310" y="1993758"/>
            <a:ext cx="18272541" cy="1120486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190D16-2CFB-4336-A1A3-5D419910A9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1066" y="5668765"/>
            <a:ext cx="11338867" cy="2378469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729619-E040-441F-AF42-A7A6B3199BA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651" y="3792280"/>
            <a:ext cx="14535536" cy="992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072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4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5683C910-DAD4-B341-86CC-4829D9A2C98C}"/>
              </a:ext>
            </a:extLst>
          </p:cNvPr>
          <p:cNvSpPr txBox="1"/>
          <p:nvPr/>
        </p:nvSpPr>
        <p:spPr>
          <a:xfrm>
            <a:off x="1641617" y="11115397"/>
            <a:ext cx="103313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pc="6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OUTSIDE THE BOX</a:t>
            </a: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A1CBA9F4-32FB-4102-8E28-E402BD251FC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5674036"/>
              </p:ext>
            </p:extLst>
          </p:nvPr>
        </p:nvGraphicFramePr>
        <p:xfrm>
          <a:off x="8811491" y="898165"/>
          <a:ext cx="14799309" cy="98600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r:id="rId4" imgW="6321240" imgH="4212000" progId="">
                  <p:embed/>
                </p:oleObj>
              </mc:Choice>
              <mc:Fallback>
                <p:oleObj r:id="rId4" imgW="6321240" imgH="42120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811491" y="898165"/>
                        <a:ext cx="14799309" cy="98600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329691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IN - Muna Dark">
      <a:dk1>
        <a:srgbClr val="FFFFFF"/>
      </a:dk1>
      <a:lt1>
        <a:srgbClr val="FFFFFF"/>
      </a:lt1>
      <a:dk2>
        <a:srgbClr val="FFFFFF"/>
      </a:dk2>
      <a:lt2>
        <a:srgbClr val="363E48"/>
      </a:lt2>
      <a:accent1>
        <a:srgbClr val="2B2B2B"/>
      </a:accent1>
      <a:accent2>
        <a:srgbClr val="A29F92"/>
      </a:accent2>
      <a:accent3>
        <a:srgbClr val="2B2C2B"/>
      </a:accent3>
      <a:accent4>
        <a:srgbClr val="A19F91"/>
      </a:accent4>
      <a:accent5>
        <a:srgbClr val="2B2B2B"/>
      </a:accent5>
      <a:accent6>
        <a:srgbClr val="A19F91"/>
      </a:accent6>
      <a:hlink>
        <a:srgbClr val="1E9272"/>
      </a:hlink>
      <a:folHlink>
        <a:srgbClr val="AC2624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95694</TotalTime>
  <Words>146</Words>
  <Application>Microsoft Office PowerPoint</Application>
  <PresentationFormat>Custom</PresentationFormat>
  <Paragraphs>52</Paragraphs>
  <Slides>14</Slides>
  <Notes>10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Arial</vt:lpstr>
      <vt:lpstr>Calibri</vt:lpstr>
      <vt:lpstr>Calibri Light</vt:lpstr>
      <vt:lpstr>Lato Light</vt:lpstr>
      <vt:lpstr>Montserrat</vt:lpstr>
      <vt:lpstr>Montserrat Light</vt:lpstr>
      <vt:lpstr>Montserrat SemiBold</vt:lpstr>
      <vt:lpstr>Roboto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Greg</dc:creator>
  <cp:keywords/>
  <dc:description/>
  <cp:lastModifiedBy>Gregory Collins</cp:lastModifiedBy>
  <cp:revision>15987</cp:revision>
  <dcterms:created xsi:type="dcterms:W3CDTF">2014-11-12T21:47:38Z</dcterms:created>
  <dcterms:modified xsi:type="dcterms:W3CDTF">2019-10-14T19:40:25Z</dcterms:modified>
  <cp:category/>
</cp:coreProperties>
</file>